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6" r:id="rId1"/>
  </p:sldMasterIdLst>
  <p:notesMasterIdLst>
    <p:notesMasterId r:id="rId4"/>
  </p:notesMasterIdLst>
  <p:sldIdLst>
    <p:sldId id="261" r:id="rId2"/>
    <p:sldId id="263" r:id="rId3"/>
  </p:sldIdLst>
  <p:sldSz cx="7559675" cy="10691813"/>
  <p:notesSz cx="6797675" cy="9926638"/>
  <p:defaultTextStyle>
    <a:defPPr>
      <a:defRPr lang="ja-JP"/>
    </a:defPPr>
    <a:lvl1pPr marL="0" algn="l" defTabSz="995366" rtl="0" eaLnBrk="1" latinLnBrk="0" hangingPunct="1">
      <a:defRPr kumimoji="1" sz="1959" kern="1200">
        <a:solidFill>
          <a:schemeClr val="tx1"/>
        </a:solidFill>
        <a:latin typeface="+mn-lt"/>
        <a:ea typeface="+mn-ea"/>
        <a:cs typeface="+mn-cs"/>
      </a:defRPr>
    </a:lvl1pPr>
    <a:lvl2pPr marL="497684" algn="l" defTabSz="995366" rtl="0" eaLnBrk="1" latinLnBrk="0" hangingPunct="1">
      <a:defRPr kumimoji="1" sz="1959" kern="1200">
        <a:solidFill>
          <a:schemeClr val="tx1"/>
        </a:solidFill>
        <a:latin typeface="+mn-lt"/>
        <a:ea typeface="+mn-ea"/>
        <a:cs typeface="+mn-cs"/>
      </a:defRPr>
    </a:lvl2pPr>
    <a:lvl3pPr marL="995366" algn="l" defTabSz="995366" rtl="0" eaLnBrk="1" latinLnBrk="0" hangingPunct="1">
      <a:defRPr kumimoji="1" sz="1959" kern="1200">
        <a:solidFill>
          <a:schemeClr val="tx1"/>
        </a:solidFill>
        <a:latin typeface="+mn-lt"/>
        <a:ea typeface="+mn-ea"/>
        <a:cs typeface="+mn-cs"/>
      </a:defRPr>
    </a:lvl3pPr>
    <a:lvl4pPr marL="1493050" algn="l" defTabSz="995366" rtl="0" eaLnBrk="1" latinLnBrk="0" hangingPunct="1">
      <a:defRPr kumimoji="1" sz="1959" kern="1200">
        <a:solidFill>
          <a:schemeClr val="tx1"/>
        </a:solidFill>
        <a:latin typeface="+mn-lt"/>
        <a:ea typeface="+mn-ea"/>
        <a:cs typeface="+mn-cs"/>
      </a:defRPr>
    </a:lvl4pPr>
    <a:lvl5pPr marL="1990733" algn="l" defTabSz="995366" rtl="0" eaLnBrk="1" latinLnBrk="0" hangingPunct="1">
      <a:defRPr kumimoji="1" sz="1959" kern="1200">
        <a:solidFill>
          <a:schemeClr val="tx1"/>
        </a:solidFill>
        <a:latin typeface="+mn-lt"/>
        <a:ea typeface="+mn-ea"/>
        <a:cs typeface="+mn-cs"/>
      </a:defRPr>
    </a:lvl5pPr>
    <a:lvl6pPr marL="2488416" algn="l" defTabSz="995366" rtl="0" eaLnBrk="1" latinLnBrk="0" hangingPunct="1">
      <a:defRPr kumimoji="1" sz="1959" kern="1200">
        <a:solidFill>
          <a:schemeClr val="tx1"/>
        </a:solidFill>
        <a:latin typeface="+mn-lt"/>
        <a:ea typeface="+mn-ea"/>
        <a:cs typeface="+mn-cs"/>
      </a:defRPr>
    </a:lvl6pPr>
    <a:lvl7pPr marL="2986099" algn="l" defTabSz="995366" rtl="0" eaLnBrk="1" latinLnBrk="0" hangingPunct="1">
      <a:defRPr kumimoji="1" sz="1959" kern="1200">
        <a:solidFill>
          <a:schemeClr val="tx1"/>
        </a:solidFill>
        <a:latin typeface="+mn-lt"/>
        <a:ea typeface="+mn-ea"/>
        <a:cs typeface="+mn-cs"/>
      </a:defRPr>
    </a:lvl7pPr>
    <a:lvl8pPr marL="3483783" algn="l" defTabSz="995366" rtl="0" eaLnBrk="1" latinLnBrk="0" hangingPunct="1">
      <a:defRPr kumimoji="1" sz="1959" kern="1200">
        <a:solidFill>
          <a:schemeClr val="tx1"/>
        </a:solidFill>
        <a:latin typeface="+mn-lt"/>
        <a:ea typeface="+mn-ea"/>
        <a:cs typeface="+mn-cs"/>
      </a:defRPr>
    </a:lvl8pPr>
    <a:lvl9pPr marL="3981465" algn="l" defTabSz="995366" rtl="0" eaLnBrk="1" latinLnBrk="0" hangingPunct="1">
      <a:defRPr kumimoji="1" sz="1959"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userDrawn="1">
          <p15:clr>
            <a:srgbClr val="A4A3A4"/>
          </p15:clr>
        </p15:guide>
        <p15:guide id="2" pos="23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0E9"/>
    <a:srgbClr val="F19DAE"/>
    <a:srgbClr val="F29A76"/>
    <a:srgbClr val="F6AB00"/>
    <a:srgbClr val="005BAC"/>
    <a:srgbClr val="EB6879"/>
    <a:srgbClr val="CD5D00"/>
    <a:srgbClr val="906E30"/>
    <a:srgbClr val="A4723A"/>
    <a:srgbClr val="6647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2" autoAdjust="0"/>
    <p:restoredTop sz="94660"/>
  </p:normalViewPr>
  <p:slideViewPr>
    <p:cSldViewPr snapToGrid="0">
      <p:cViewPr varScale="1">
        <p:scale>
          <a:sx n="94" d="100"/>
          <a:sy n="94" d="100"/>
        </p:scale>
        <p:origin x="996" y="312"/>
      </p:cViewPr>
      <p:guideLst>
        <p:guide orient="horz" pos="3367"/>
        <p:guide pos="2381"/>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5659" cy="498056"/>
          </a:xfrm>
          <a:prstGeom prst="rect">
            <a:avLst/>
          </a:prstGeom>
        </p:spPr>
        <p:txBody>
          <a:bodyPr vert="horz" lIns="91445" tIns="45722" rIns="91445" bIns="45722" rtlCol="0"/>
          <a:lstStyle>
            <a:lvl1pPr algn="l">
              <a:defRPr sz="1100"/>
            </a:lvl1pPr>
          </a:lstStyle>
          <a:p>
            <a:endParaRPr kumimoji="1" lang="ja-JP" altLang="en-US"/>
          </a:p>
        </p:txBody>
      </p:sp>
      <p:sp>
        <p:nvSpPr>
          <p:cNvPr id="3" name="日付プレースホルダー 2"/>
          <p:cNvSpPr>
            <a:spLocks noGrp="1"/>
          </p:cNvSpPr>
          <p:nvPr>
            <p:ph type="dt" idx="1"/>
          </p:nvPr>
        </p:nvSpPr>
        <p:spPr>
          <a:xfrm>
            <a:off x="3850445" y="0"/>
            <a:ext cx="2945659" cy="498056"/>
          </a:xfrm>
          <a:prstGeom prst="rect">
            <a:avLst/>
          </a:prstGeom>
        </p:spPr>
        <p:txBody>
          <a:bodyPr vert="horz" lIns="91445" tIns="45722" rIns="91445" bIns="45722" rtlCol="0"/>
          <a:lstStyle>
            <a:lvl1pPr algn="r">
              <a:defRPr sz="1100"/>
            </a:lvl1pPr>
          </a:lstStyle>
          <a:p>
            <a:fld id="{70F99883-74AE-4A2C-81B7-5B86A08198C0}" type="datetimeFigureOut">
              <a:rPr kumimoji="1" lang="ja-JP" altLang="en-US" smtClean="0"/>
              <a:pPr/>
              <a:t>2025/3/14</a:t>
            </a:fld>
            <a:endParaRPr kumimoji="1" lang="ja-JP" altLang="en-US"/>
          </a:p>
        </p:txBody>
      </p:sp>
      <p:sp>
        <p:nvSpPr>
          <p:cNvPr id="4" name="スライド イメージ プレースホルダー 3"/>
          <p:cNvSpPr>
            <a:spLocks noGrp="1" noRot="1" noChangeAspect="1"/>
          </p:cNvSpPr>
          <p:nvPr>
            <p:ph type="sldImg" idx="2"/>
          </p:nvPr>
        </p:nvSpPr>
        <p:spPr>
          <a:xfrm>
            <a:off x="2212975" y="1239838"/>
            <a:ext cx="2371725" cy="3352800"/>
          </a:xfrm>
          <a:prstGeom prst="rect">
            <a:avLst/>
          </a:prstGeom>
          <a:noFill/>
          <a:ln w="12700">
            <a:solidFill>
              <a:prstClr val="black"/>
            </a:solidFill>
          </a:ln>
        </p:spPr>
        <p:txBody>
          <a:bodyPr vert="horz" lIns="91445" tIns="45722" rIns="91445" bIns="45722" rtlCol="0" anchor="ctr"/>
          <a:lstStyle/>
          <a:p>
            <a:endParaRPr lang="ja-JP" altLang="en-US"/>
          </a:p>
        </p:txBody>
      </p:sp>
      <p:sp>
        <p:nvSpPr>
          <p:cNvPr id="5" name="ノート プレースホルダー 4"/>
          <p:cNvSpPr>
            <a:spLocks noGrp="1"/>
          </p:cNvSpPr>
          <p:nvPr>
            <p:ph type="body" sz="quarter" idx="3"/>
          </p:nvPr>
        </p:nvSpPr>
        <p:spPr>
          <a:xfrm>
            <a:off x="679768" y="4777195"/>
            <a:ext cx="5438140" cy="3908613"/>
          </a:xfrm>
          <a:prstGeom prst="rect">
            <a:avLst/>
          </a:prstGeom>
        </p:spPr>
        <p:txBody>
          <a:bodyPr vert="horz" lIns="91445" tIns="45722" rIns="91445" bIns="457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28586"/>
            <a:ext cx="2945659" cy="498055"/>
          </a:xfrm>
          <a:prstGeom prst="rect">
            <a:avLst/>
          </a:prstGeom>
        </p:spPr>
        <p:txBody>
          <a:bodyPr vert="horz" lIns="91445" tIns="45722" rIns="91445" bIns="45722"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850445" y="9428586"/>
            <a:ext cx="2945659" cy="498055"/>
          </a:xfrm>
          <a:prstGeom prst="rect">
            <a:avLst/>
          </a:prstGeom>
        </p:spPr>
        <p:txBody>
          <a:bodyPr vert="horz" lIns="91445" tIns="45722" rIns="91445" bIns="45722" rtlCol="0" anchor="b"/>
          <a:lstStyle>
            <a:lvl1pPr algn="r">
              <a:defRPr sz="1100"/>
            </a:lvl1pPr>
          </a:lstStyle>
          <a:p>
            <a:fld id="{ACD93CC5-A9B8-46A1-B8C3-70AA73E05DA2}" type="slidenum">
              <a:rPr kumimoji="1" lang="ja-JP" altLang="en-US" smtClean="0"/>
              <a:pPr/>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995366" rtl="0" eaLnBrk="1" latinLnBrk="0" hangingPunct="1">
      <a:defRPr kumimoji="1" sz="1306" kern="1200">
        <a:solidFill>
          <a:schemeClr val="tx1"/>
        </a:solidFill>
        <a:latin typeface="+mn-lt"/>
        <a:ea typeface="+mn-ea"/>
        <a:cs typeface="+mn-cs"/>
      </a:defRPr>
    </a:lvl1pPr>
    <a:lvl2pPr marL="497684" algn="l" defTabSz="995366" rtl="0" eaLnBrk="1" latinLnBrk="0" hangingPunct="1">
      <a:defRPr kumimoji="1" sz="1306" kern="1200">
        <a:solidFill>
          <a:schemeClr val="tx1"/>
        </a:solidFill>
        <a:latin typeface="+mn-lt"/>
        <a:ea typeface="+mn-ea"/>
        <a:cs typeface="+mn-cs"/>
      </a:defRPr>
    </a:lvl2pPr>
    <a:lvl3pPr marL="995366" algn="l" defTabSz="995366" rtl="0" eaLnBrk="1" latinLnBrk="0" hangingPunct="1">
      <a:defRPr kumimoji="1" sz="1306" kern="1200">
        <a:solidFill>
          <a:schemeClr val="tx1"/>
        </a:solidFill>
        <a:latin typeface="+mn-lt"/>
        <a:ea typeface="+mn-ea"/>
        <a:cs typeface="+mn-cs"/>
      </a:defRPr>
    </a:lvl3pPr>
    <a:lvl4pPr marL="1493050" algn="l" defTabSz="995366" rtl="0" eaLnBrk="1" latinLnBrk="0" hangingPunct="1">
      <a:defRPr kumimoji="1" sz="1306" kern="1200">
        <a:solidFill>
          <a:schemeClr val="tx1"/>
        </a:solidFill>
        <a:latin typeface="+mn-lt"/>
        <a:ea typeface="+mn-ea"/>
        <a:cs typeface="+mn-cs"/>
      </a:defRPr>
    </a:lvl4pPr>
    <a:lvl5pPr marL="1990733" algn="l" defTabSz="995366" rtl="0" eaLnBrk="1" latinLnBrk="0" hangingPunct="1">
      <a:defRPr kumimoji="1" sz="1306" kern="1200">
        <a:solidFill>
          <a:schemeClr val="tx1"/>
        </a:solidFill>
        <a:latin typeface="+mn-lt"/>
        <a:ea typeface="+mn-ea"/>
        <a:cs typeface="+mn-cs"/>
      </a:defRPr>
    </a:lvl5pPr>
    <a:lvl6pPr marL="2488416" algn="l" defTabSz="995366" rtl="0" eaLnBrk="1" latinLnBrk="0" hangingPunct="1">
      <a:defRPr kumimoji="1" sz="1306" kern="1200">
        <a:solidFill>
          <a:schemeClr val="tx1"/>
        </a:solidFill>
        <a:latin typeface="+mn-lt"/>
        <a:ea typeface="+mn-ea"/>
        <a:cs typeface="+mn-cs"/>
      </a:defRPr>
    </a:lvl6pPr>
    <a:lvl7pPr marL="2986099" algn="l" defTabSz="995366" rtl="0" eaLnBrk="1" latinLnBrk="0" hangingPunct="1">
      <a:defRPr kumimoji="1" sz="1306" kern="1200">
        <a:solidFill>
          <a:schemeClr val="tx1"/>
        </a:solidFill>
        <a:latin typeface="+mn-lt"/>
        <a:ea typeface="+mn-ea"/>
        <a:cs typeface="+mn-cs"/>
      </a:defRPr>
    </a:lvl7pPr>
    <a:lvl8pPr marL="3483783" algn="l" defTabSz="995366" rtl="0" eaLnBrk="1" latinLnBrk="0" hangingPunct="1">
      <a:defRPr kumimoji="1" sz="1306" kern="1200">
        <a:solidFill>
          <a:schemeClr val="tx1"/>
        </a:solidFill>
        <a:latin typeface="+mn-lt"/>
        <a:ea typeface="+mn-ea"/>
        <a:cs typeface="+mn-cs"/>
      </a:defRPr>
    </a:lvl8pPr>
    <a:lvl9pPr marL="3981465" algn="l" defTabSz="995366" rtl="0" eaLnBrk="1" latinLnBrk="0" hangingPunct="1">
      <a:defRPr kumimoji="1" sz="1306"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a:prstGeom prst="rect">
            <a:avLst/>
          </a:prstGeo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a:prstGeom prst="rect">
            <a:avLst/>
          </a:prstGeom>
        </p:spPr>
        <p:txBody>
          <a:bodyPr/>
          <a:lstStyle>
            <a:lvl1pPr marL="0" indent="0" algn="ctr">
              <a:buNone/>
              <a:defRPr sz="1984"/>
            </a:lvl1pPr>
            <a:lvl2pPr marL="377950" indent="0" algn="ctr">
              <a:buNone/>
              <a:defRPr sz="1654"/>
            </a:lvl2pPr>
            <a:lvl3pPr marL="755899" indent="0" algn="ctr">
              <a:buNone/>
              <a:defRPr sz="1488"/>
            </a:lvl3pPr>
            <a:lvl4pPr marL="1133849" indent="0" algn="ctr">
              <a:buNone/>
              <a:defRPr sz="1322"/>
            </a:lvl4pPr>
            <a:lvl5pPr marL="1511799" indent="0" algn="ctr">
              <a:buNone/>
              <a:defRPr sz="1322"/>
            </a:lvl5pPr>
            <a:lvl6pPr marL="1889749" indent="0" algn="ctr">
              <a:buNone/>
              <a:defRPr sz="1322"/>
            </a:lvl6pPr>
            <a:lvl7pPr marL="2267698" indent="0" algn="ctr">
              <a:buNone/>
              <a:defRPr sz="1322"/>
            </a:lvl7pPr>
            <a:lvl8pPr marL="2645648" indent="0" algn="ctr">
              <a:buNone/>
              <a:defRPr sz="1322"/>
            </a:lvl8pPr>
            <a:lvl9pPr marL="3023597" indent="0" algn="ctr">
              <a:buNone/>
              <a:defRPr sz="1322"/>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520134" y="9909106"/>
            <a:ext cx="1700850" cy="569525"/>
          </a:xfrm>
          <a:prstGeom prst="rect">
            <a:avLst/>
          </a:prstGeom>
        </p:spPr>
        <p:txBody>
          <a:bodyPr/>
          <a:lstStyle>
            <a:lvl1pPr>
              <a:defRPr/>
            </a:lvl1pPr>
          </a:lstStyle>
          <a:p>
            <a:pPr>
              <a:defRPr/>
            </a:pPr>
            <a:fld id="{694A3B7E-DD21-4048-88F3-59665D8E8CDB}" type="datetimeFigureOut">
              <a:rPr lang="en-US">
                <a:solidFill>
                  <a:prstClr val="black">
                    <a:tint val="75000"/>
                  </a:prstClr>
                </a:solidFill>
              </a:rPr>
              <a:pPr>
                <a:defRPr/>
              </a:pPr>
              <a:t>3/14/2025</a:t>
            </a:fld>
            <a:endParaRPr lang="en-US" dirty="0">
              <a:solidFill>
                <a:prstClr val="black">
                  <a:tint val="75000"/>
                </a:prstClr>
              </a:solidFill>
            </a:endParaRPr>
          </a:p>
        </p:txBody>
      </p:sp>
      <p:sp>
        <p:nvSpPr>
          <p:cNvPr id="5" name="Footer Placeholder 4"/>
          <p:cNvSpPr>
            <a:spLocks noGrp="1"/>
          </p:cNvSpPr>
          <p:nvPr>
            <p:ph type="ftr" sz="quarter" idx="11"/>
          </p:nvPr>
        </p:nvSpPr>
        <p:spPr>
          <a:xfrm>
            <a:off x="2503429" y="9909106"/>
            <a:ext cx="2552818" cy="5695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338693" y="9909106"/>
            <a:ext cx="1700850" cy="569525"/>
          </a:xfrm>
          <a:prstGeom prst="rect">
            <a:avLst/>
          </a:prstGeom>
        </p:spPr>
        <p:txBody>
          <a:bodyPr/>
          <a:lstStyle>
            <a:lvl1pPr>
              <a:defRPr/>
            </a:lvl1pPr>
          </a:lstStyle>
          <a:p>
            <a:pPr>
              <a:defRPr/>
            </a:pPr>
            <a:fld id="{84903F17-9641-4B84-A974-7D55D06F1897}"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210892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520133" y="569524"/>
            <a:ext cx="6519409" cy="2066472"/>
          </a:xfrm>
          <a:prstGeom prst="rect">
            <a:avLst/>
          </a:prstGeom>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20133" y="2846068"/>
            <a:ext cx="6519409" cy="678450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20134" y="9909106"/>
            <a:ext cx="1700850" cy="569525"/>
          </a:xfrm>
          <a:prstGeom prst="rect">
            <a:avLst/>
          </a:prstGeom>
        </p:spPr>
        <p:txBody>
          <a:bodyPr/>
          <a:lstStyle>
            <a:lvl1pPr>
              <a:defRPr/>
            </a:lvl1pPr>
          </a:lstStyle>
          <a:p>
            <a:pPr>
              <a:defRPr/>
            </a:pPr>
            <a:fld id="{57294DBB-917B-4186-A703-7409F7CF8E54}" type="datetimeFigureOut">
              <a:rPr lang="en-US">
                <a:solidFill>
                  <a:prstClr val="black">
                    <a:tint val="75000"/>
                  </a:prstClr>
                </a:solidFill>
              </a:rPr>
              <a:pPr>
                <a:defRPr/>
              </a:pPr>
              <a:t>3/14/2025</a:t>
            </a:fld>
            <a:endParaRPr lang="en-US" dirty="0">
              <a:solidFill>
                <a:prstClr val="black">
                  <a:tint val="75000"/>
                </a:prstClr>
              </a:solidFill>
            </a:endParaRPr>
          </a:p>
        </p:txBody>
      </p:sp>
      <p:sp>
        <p:nvSpPr>
          <p:cNvPr id="5" name="Footer Placeholder 4"/>
          <p:cNvSpPr>
            <a:spLocks noGrp="1"/>
          </p:cNvSpPr>
          <p:nvPr>
            <p:ph type="ftr" sz="quarter" idx="11"/>
          </p:nvPr>
        </p:nvSpPr>
        <p:spPr>
          <a:xfrm>
            <a:off x="2503429" y="9909106"/>
            <a:ext cx="2552818" cy="5695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338693" y="9909106"/>
            <a:ext cx="1700850" cy="569525"/>
          </a:xfrm>
          <a:prstGeom prst="rect">
            <a:avLst/>
          </a:prstGeom>
        </p:spPr>
        <p:txBody>
          <a:bodyPr/>
          <a:lstStyle>
            <a:lvl1pPr>
              <a:defRPr/>
            </a:lvl1pPr>
          </a:lstStyle>
          <a:p>
            <a:pPr>
              <a:defRPr/>
            </a:pPr>
            <a:fld id="{552B72EE-4B45-425F-B500-026DA88CB77F}"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323652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2" y="569241"/>
            <a:ext cx="1630055" cy="9060818"/>
          </a:xfrm>
          <a:prstGeom prst="rect">
            <a:avLst/>
          </a:prstGeo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1"/>
            <a:ext cx="4795668" cy="9060818"/>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20134" y="9909106"/>
            <a:ext cx="1700850" cy="569525"/>
          </a:xfrm>
          <a:prstGeom prst="rect">
            <a:avLst/>
          </a:prstGeom>
        </p:spPr>
        <p:txBody>
          <a:bodyPr/>
          <a:lstStyle>
            <a:lvl1pPr>
              <a:defRPr/>
            </a:lvl1pPr>
          </a:lstStyle>
          <a:p>
            <a:pPr>
              <a:defRPr/>
            </a:pPr>
            <a:fld id="{C64D20DD-EE55-4DDE-BB8B-8D151B9371C9}" type="datetimeFigureOut">
              <a:rPr lang="en-US">
                <a:solidFill>
                  <a:prstClr val="black">
                    <a:tint val="75000"/>
                  </a:prstClr>
                </a:solidFill>
              </a:rPr>
              <a:pPr>
                <a:defRPr/>
              </a:pPr>
              <a:t>3/14/2025</a:t>
            </a:fld>
            <a:endParaRPr lang="en-US" dirty="0">
              <a:solidFill>
                <a:prstClr val="black">
                  <a:tint val="75000"/>
                </a:prstClr>
              </a:solidFill>
            </a:endParaRPr>
          </a:p>
        </p:txBody>
      </p:sp>
      <p:sp>
        <p:nvSpPr>
          <p:cNvPr id="5" name="Footer Placeholder 4"/>
          <p:cNvSpPr>
            <a:spLocks noGrp="1"/>
          </p:cNvSpPr>
          <p:nvPr>
            <p:ph type="ftr" sz="quarter" idx="11"/>
          </p:nvPr>
        </p:nvSpPr>
        <p:spPr>
          <a:xfrm>
            <a:off x="2503429" y="9909106"/>
            <a:ext cx="2552818" cy="5695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338693" y="9909106"/>
            <a:ext cx="1700850" cy="569525"/>
          </a:xfrm>
          <a:prstGeom prst="rect">
            <a:avLst/>
          </a:prstGeom>
        </p:spPr>
        <p:txBody>
          <a:bodyPr/>
          <a:lstStyle>
            <a:lvl1pPr>
              <a:defRPr/>
            </a:lvl1pPr>
          </a:lstStyle>
          <a:p>
            <a:pPr>
              <a:defRPr/>
            </a:pPr>
            <a:fld id="{EF60586A-009D-4946-86B1-6BEB0D580BF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55280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2877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133" y="569524"/>
            <a:ext cx="6519409" cy="2066472"/>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520133" y="2846068"/>
            <a:ext cx="6519409" cy="6784500"/>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20134" y="9909106"/>
            <a:ext cx="1700850" cy="569525"/>
          </a:xfrm>
          <a:prstGeom prst="rect">
            <a:avLst/>
          </a:prstGeom>
        </p:spPr>
        <p:txBody>
          <a:bodyPr/>
          <a:lstStyle>
            <a:lvl1pPr>
              <a:defRPr/>
            </a:lvl1pPr>
          </a:lstStyle>
          <a:p>
            <a:pPr>
              <a:defRPr/>
            </a:pPr>
            <a:fld id="{6AE7DE13-46BE-4B37-9FBB-8FA2A87D7224}" type="datetimeFigureOut">
              <a:rPr lang="en-US">
                <a:solidFill>
                  <a:prstClr val="black">
                    <a:tint val="75000"/>
                  </a:prstClr>
                </a:solidFill>
              </a:rPr>
              <a:pPr>
                <a:defRPr/>
              </a:pPr>
              <a:t>3/14/2025</a:t>
            </a:fld>
            <a:endParaRPr lang="en-US" dirty="0">
              <a:solidFill>
                <a:prstClr val="black">
                  <a:tint val="75000"/>
                </a:prstClr>
              </a:solidFill>
            </a:endParaRPr>
          </a:p>
        </p:txBody>
      </p:sp>
      <p:sp>
        <p:nvSpPr>
          <p:cNvPr id="5" name="Footer Placeholder 4"/>
          <p:cNvSpPr>
            <a:spLocks noGrp="1"/>
          </p:cNvSpPr>
          <p:nvPr>
            <p:ph type="ftr" sz="quarter" idx="11"/>
          </p:nvPr>
        </p:nvSpPr>
        <p:spPr>
          <a:xfrm>
            <a:off x="2503429" y="9909106"/>
            <a:ext cx="2552818" cy="5695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338693" y="9909106"/>
            <a:ext cx="1700850" cy="569525"/>
          </a:xfrm>
          <a:prstGeom prst="rect">
            <a:avLst/>
          </a:prstGeom>
        </p:spPr>
        <p:txBody>
          <a:bodyPr/>
          <a:lstStyle>
            <a:lvl1pPr>
              <a:defRPr/>
            </a:lvl1pPr>
          </a:lstStyle>
          <a:p>
            <a:pPr>
              <a:defRPr/>
            </a:pPr>
            <a:fld id="{9A7FC707-0A99-4B85-9C38-B64E72987C1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555207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2" y="2665532"/>
            <a:ext cx="6520219" cy="4447497"/>
          </a:xfrm>
          <a:prstGeom prst="rect">
            <a:avLst/>
          </a:prstGeo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2" y="7155103"/>
            <a:ext cx="6520219" cy="2338833"/>
          </a:xfrm>
          <a:prstGeom prst="rect">
            <a:avLst/>
          </a:prstGeom>
        </p:spPr>
        <p:txBody>
          <a:bodyPr/>
          <a:lstStyle>
            <a:lvl1pPr marL="0" indent="0">
              <a:buNone/>
              <a:defRPr sz="1984">
                <a:solidFill>
                  <a:schemeClr val="tx1"/>
                </a:solidFill>
              </a:defRPr>
            </a:lvl1pPr>
            <a:lvl2pPr marL="377950" indent="0">
              <a:buNone/>
              <a:defRPr sz="1654">
                <a:solidFill>
                  <a:schemeClr val="tx1">
                    <a:tint val="75000"/>
                  </a:schemeClr>
                </a:solidFill>
              </a:defRPr>
            </a:lvl2pPr>
            <a:lvl3pPr marL="755899" indent="0">
              <a:buNone/>
              <a:defRPr sz="1488">
                <a:solidFill>
                  <a:schemeClr val="tx1">
                    <a:tint val="75000"/>
                  </a:schemeClr>
                </a:solidFill>
              </a:defRPr>
            </a:lvl3pPr>
            <a:lvl4pPr marL="1133849" indent="0">
              <a:buNone/>
              <a:defRPr sz="1322">
                <a:solidFill>
                  <a:schemeClr val="tx1">
                    <a:tint val="75000"/>
                  </a:schemeClr>
                </a:solidFill>
              </a:defRPr>
            </a:lvl4pPr>
            <a:lvl5pPr marL="1511799" indent="0">
              <a:buNone/>
              <a:defRPr sz="1322">
                <a:solidFill>
                  <a:schemeClr val="tx1">
                    <a:tint val="75000"/>
                  </a:schemeClr>
                </a:solidFill>
              </a:defRPr>
            </a:lvl5pPr>
            <a:lvl6pPr marL="1889749" indent="0">
              <a:buNone/>
              <a:defRPr sz="1322">
                <a:solidFill>
                  <a:schemeClr val="tx1">
                    <a:tint val="75000"/>
                  </a:schemeClr>
                </a:solidFill>
              </a:defRPr>
            </a:lvl6pPr>
            <a:lvl7pPr marL="2267698" indent="0">
              <a:buNone/>
              <a:defRPr sz="1322">
                <a:solidFill>
                  <a:schemeClr val="tx1">
                    <a:tint val="75000"/>
                  </a:schemeClr>
                </a:solidFill>
              </a:defRPr>
            </a:lvl7pPr>
            <a:lvl8pPr marL="2645648" indent="0">
              <a:buNone/>
              <a:defRPr sz="1322">
                <a:solidFill>
                  <a:schemeClr val="tx1">
                    <a:tint val="75000"/>
                  </a:schemeClr>
                </a:solidFill>
              </a:defRPr>
            </a:lvl8pPr>
            <a:lvl9pPr marL="3023597" indent="0">
              <a:buNone/>
              <a:defRPr sz="1322">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520134" y="9909106"/>
            <a:ext cx="1700850" cy="569525"/>
          </a:xfrm>
          <a:prstGeom prst="rect">
            <a:avLst/>
          </a:prstGeom>
        </p:spPr>
        <p:txBody>
          <a:bodyPr/>
          <a:lstStyle>
            <a:lvl1pPr>
              <a:defRPr/>
            </a:lvl1pPr>
          </a:lstStyle>
          <a:p>
            <a:pPr>
              <a:defRPr/>
            </a:pPr>
            <a:fld id="{8184D596-71CB-401C-BE2A-FF96587D8E95}" type="datetimeFigureOut">
              <a:rPr lang="en-US">
                <a:solidFill>
                  <a:prstClr val="black">
                    <a:tint val="75000"/>
                  </a:prstClr>
                </a:solidFill>
              </a:rPr>
              <a:pPr>
                <a:defRPr/>
              </a:pPr>
              <a:t>3/14/2025</a:t>
            </a:fld>
            <a:endParaRPr lang="en-US" dirty="0">
              <a:solidFill>
                <a:prstClr val="black">
                  <a:tint val="75000"/>
                </a:prstClr>
              </a:solidFill>
            </a:endParaRPr>
          </a:p>
        </p:txBody>
      </p:sp>
      <p:sp>
        <p:nvSpPr>
          <p:cNvPr id="5" name="Footer Placeholder 4"/>
          <p:cNvSpPr>
            <a:spLocks noGrp="1"/>
          </p:cNvSpPr>
          <p:nvPr>
            <p:ph type="ftr" sz="quarter" idx="11"/>
          </p:nvPr>
        </p:nvSpPr>
        <p:spPr>
          <a:xfrm>
            <a:off x="2503429" y="9909106"/>
            <a:ext cx="2552818" cy="5695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338693" y="9909106"/>
            <a:ext cx="1700850" cy="569525"/>
          </a:xfrm>
          <a:prstGeom prst="rect">
            <a:avLst/>
          </a:prstGeom>
        </p:spPr>
        <p:txBody>
          <a:bodyPr/>
          <a:lstStyle>
            <a:lvl1pPr>
              <a:defRPr/>
            </a:lvl1pPr>
          </a:lstStyle>
          <a:p>
            <a:pPr>
              <a:defRPr/>
            </a:pPr>
            <a:fld id="{3D9CCBC2-8C21-4C9A-A2A0-C4F7CFD13B61}"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992403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133" y="569524"/>
            <a:ext cx="6519409" cy="2066472"/>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6" y="2846200"/>
            <a:ext cx="3212862" cy="6783857"/>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p:cNvSpPr>
            <a:spLocks noGrp="1"/>
          </p:cNvSpPr>
          <p:nvPr>
            <p:ph type="dt" sz="half" idx="10"/>
          </p:nvPr>
        </p:nvSpPr>
        <p:spPr>
          <a:xfrm>
            <a:off x="520134" y="9909106"/>
            <a:ext cx="1700850" cy="569525"/>
          </a:xfrm>
          <a:prstGeom prst="rect">
            <a:avLst/>
          </a:prstGeom>
        </p:spPr>
        <p:txBody>
          <a:bodyPr/>
          <a:lstStyle>
            <a:lvl1pPr>
              <a:defRPr/>
            </a:lvl1pPr>
          </a:lstStyle>
          <a:p>
            <a:pPr>
              <a:defRPr/>
            </a:pPr>
            <a:fld id="{B73FDC24-657B-46BD-9F76-F6EB56EE60B7}" type="datetimeFigureOut">
              <a:rPr lang="en-US">
                <a:solidFill>
                  <a:prstClr val="black">
                    <a:tint val="75000"/>
                  </a:prstClr>
                </a:solidFill>
              </a:rPr>
              <a:pPr>
                <a:defRPr/>
              </a:pPr>
              <a:t>3/14/2025</a:t>
            </a:fld>
            <a:endParaRPr lang="en-US" dirty="0">
              <a:solidFill>
                <a:prstClr val="black">
                  <a:tint val="75000"/>
                </a:prstClr>
              </a:solidFill>
            </a:endParaRPr>
          </a:p>
        </p:txBody>
      </p:sp>
      <p:sp>
        <p:nvSpPr>
          <p:cNvPr id="6" name="Footer Placeholder 4"/>
          <p:cNvSpPr>
            <a:spLocks noGrp="1"/>
          </p:cNvSpPr>
          <p:nvPr>
            <p:ph type="ftr" sz="quarter" idx="11"/>
          </p:nvPr>
        </p:nvSpPr>
        <p:spPr>
          <a:xfrm>
            <a:off x="2503429" y="9909106"/>
            <a:ext cx="2552818" cy="5695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338693" y="9909106"/>
            <a:ext cx="1700850" cy="569525"/>
          </a:xfrm>
          <a:prstGeom prst="rect">
            <a:avLst/>
          </a:prstGeom>
        </p:spPr>
        <p:txBody>
          <a:bodyPr/>
          <a:lstStyle>
            <a:lvl1pPr>
              <a:defRPr/>
            </a:lvl1pPr>
          </a:lstStyle>
          <a:p>
            <a:pPr>
              <a:defRPr/>
            </a:pPr>
            <a:fld id="{0B8B99DA-1B7B-4D03-B44C-EA0B6BFD2A8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163169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3" y="569242"/>
            <a:ext cx="6520219" cy="2066589"/>
          </a:xfrm>
          <a:prstGeom prst="rect">
            <a:avLst/>
          </a:prstGeo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a:prstGeom prst="rect">
            <a:avLst/>
          </a:prstGeom>
        </p:spPr>
        <p:txBody>
          <a:bodyPr anchor="b"/>
          <a:lstStyle>
            <a:lvl1pPr marL="0" indent="0">
              <a:buNone/>
              <a:defRPr sz="1984" b="1"/>
            </a:lvl1pPr>
            <a:lvl2pPr marL="377950" indent="0">
              <a:buNone/>
              <a:defRPr sz="1654" b="1"/>
            </a:lvl2pPr>
            <a:lvl3pPr marL="755899" indent="0">
              <a:buNone/>
              <a:defRPr sz="1488" b="1"/>
            </a:lvl3pPr>
            <a:lvl4pPr marL="1133849" indent="0">
              <a:buNone/>
              <a:defRPr sz="1322" b="1"/>
            </a:lvl4pPr>
            <a:lvl5pPr marL="1511799" indent="0">
              <a:buNone/>
              <a:defRPr sz="1322" b="1"/>
            </a:lvl5pPr>
            <a:lvl6pPr marL="1889749" indent="0">
              <a:buNone/>
              <a:defRPr sz="1322" b="1"/>
            </a:lvl6pPr>
            <a:lvl7pPr marL="2267698" indent="0">
              <a:buNone/>
              <a:defRPr sz="1322" b="1"/>
            </a:lvl7pPr>
            <a:lvl8pPr marL="2645648" indent="0">
              <a:buNone/>
              <a:defRPr sz="1322" b="1"/>
            </a:lvl8pPr>
            <a:lvl9pPr marL="3023597" indent="0">
              <a:buNone/>
              <a:defRPr sz="1322" b="1"/>
            </a:lvl9pPr>
          </a:lstStyle>
          <a:p>
            <a:pPr lvl="0"/>
            <a:r>
              <a:rPr lang="ja-JP" altLang="en-US"/>
              <a:t>マスター テキストの書式設定</a:t>
            </a:r>
          </a:p>
        </p:txBody>
      </p:sp>
      <p:sp>
        <p:nvSpPr>
          <p:cNvPr id="4" name="Content Placeholder 3"/>
          <p:cNvSpPr>
            <a:spLocks noGrp="1"/>
          </p:cNvSpPr>
          <p:nvPr>
            <p:ph sz="half" idx="2"/>
          </p:nvPr>
        </p:nvSpPr>
        <p:spPr>
          <a:xfrm>
            <a:off x="520713" y="3905481"/>
            <a:ext cx="3198096" cy="5744376"/>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6" cy="1284502"/>
          </a:xfrm>
          <a:prstGeom prst="rect">
            <a:avLst/>
          </a:prstGeom>
        </p:spPr>
        <p:txBody>
          <a:bodyPr anchor="b"/>
          <a:lstStyle>
            <a:lvl1pPr marL="0" indent="0">
              <a:buNone/>
              <a:defRPr sz="1984" b="1"/>
            </a:lvl1pPr>
            <a:lvl2pPr marL="377950" indent="0">
              <a:buNone/>
              <a:defRPr sz="1654" b="1"/>
            </a:lvl2pPr>
            <a:lvl3pPr marL="755899" indent="0">
              <a:buNone/>
              <a:defRPr sz="1488" b="1"/>
            </a:lvl3pPr>
            <a:lvl4pPr marL="1133849" indent="0">
              <a:buNone/>
              <a:defRPr sz="1322" b="1"/>
            </a:lvl4pPr>
            <a:lvl5pPr marL="1511799" indent="0">
              <a:buNone/>
              <a:defRPr sz="1322" b="1"/>
            </a:lvl5pPr>
            <a:lvl6pPr marL="1889749" indent="0">
              <a:buNone/>
              <a:defRPr sz="1322" b="1"/>
            </a:lvl6pPr>
            <a:lvl7pPr marL="2267698" indent="0">
              <a:buNone/>
              <a:defRPr sz="1322" b="1"/>
            </a:lvl7pPr>
            <a:lvl8pPr marL="2645648" indent="0">
              <a:buNone/>
              <a:defRPr sz="1322" b="1"/>
            </a:lvl8pPr>
            <a:lvl9pPr marL="3023597" indent="0">
              <a:buNone/>
              <a:defRPr sz="1322"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1"/>
            <a:ext cx="3213846" cy="5744376"/>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p:cNvSpPr>
            <a:spLocks noGrp="1"/>
          </p:cNvSpPr>
          <p:nvPr>
            <p:ph type="dt" sz="half" idx="10"/>
          </p:nvPr>
        </p:nvSpPr>
        <p:spPr>
          <a:xfrm>
            <a:off x="520134" y="9909106"/>
            <a:ext cx="1700850" cy="569525"/>
          </a:xfrm>
          <a:prstGeom prst="rect">
            <a:avLst/>
          </a:prstGeom>
        </p:spPr>
        <p:txBody>
          <a:bodyPr/>
          <a:lstStyle>
            <a:lvl1pPr>
              <a:defRPr/>
            </a:lvl1pPr>
          </a:lstStyle>
          <a:p>
            <a:pPr>
              <a:defRPr/>
            </a:pPr>
            <a:fld id="{23244564-11C5-49CA-A6C6-0EFA5B9EEF59}" type="datetimeFigureOut">
              <a:rPr lang="en-US">
                <a:solidFill>
                  <a:prstClr val="black">
                    <a:tint val="75000"/>
                  </a:prstClr>
                </a:solidFill>
              </a:rPr>
              <a:pPr>
                <a:defRPr/>
              </a:pPr>
              <a:t>3/14/2025</a:t>
            </a:fld>
            <a:endParaRPr lang="en-US" dirty="0">
              <a:solidFill>
                <a:prstClr val="black">
                  <a:tint val="75000"/>
                </a:prstClr>
              </a:solidFill>
            </a:endParaRPr>
          </a:p>
        </p:txBody>
      </p:sp>
      <p:sp>
        <p:nvSpPr>
          <p:cNvPr id="8" name="Footer Placeholder 4"/>
          <p:cNvSpPr>
            <a:spLocks noGrp="1"/>
          </p:cNvSpPr>
          <p:nvPr>
            <p:ph type="ftr" sz="quarter" idx="11"/>
          </p:nvPr>
        </p:nvSpPr>
        <p:spPr>
          <a:xfrm>
            <a:off x="2503429" y="9909106"/>
            <a:ext cx="2552818" cy="569525"/>
          </a:xfrm>
          <a:prstGeom prst="rect">
            <a:avLst/>
          </a:prstGeom>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a:xfrm>
            <a:off x="5338693" y="9909106"/>
            <a:ext cx="1700850" cy="569525"/>
          </a:xfrm>
          <a:prstGeom prst="rect">
            <a:avLst/>
          </a:prstGeom>
        </p:spPr>
        <p:txBody>
          <a:bodyPr/>
          <a:lstStyle>
            <a:lvl1pPr>
              <a:defRPr/>
            </a:lvl1pPr>
          </a:lstStyle>
          <a:p>
            <a:pPr>
              <a:defRPr/>
            </a:pPr>
            <a:fld id="{A10FB411-F8C4-4E71-AA2F-EFB8BA58573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3932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520133" y="569524"/>
            <a:ext cx="6519409" cy="2066472"/>
          </a:xfrm>
          <a:prstGeom prst="rect">
            <a:avLst/>
          </a:prstGeom>
        </p:spPr>
        <p:txBody>
          <a:bodyPr/>
          <a:lstStyle/>
          <a:p>
            <a:r>
              <a:rPr lang="ja-JP" altLang="en-US"/>
              <a:t>マスター タイトルの書式設定</a:t>
            </a:r>
            <a:endParaRPr lang="en-US" dirty="0"/>
          </a:p>
        </p:txBody>
      </p:sp>
      <p:sp>
        <p:nvSpPr>
          <p:cNvPr id="3" name="Date Placeholder 3"/>
          <p:cNvSpPr>
            <a:spLocks noGrp="1"/>
          </p:cNvSpPr>
          <p:nvPr>
            <p:ph type="dt" sz="half" idx="10"/>
          </p:nvPr>
        </p:nvSpPr>
        <p:spPr>
          <a:xfrm>
            <a:off x="520134" y="9909106"/>
            <a:ext cx="1700850" cy="569525"/>
          </a:xfrm>
          <a:prstGeom prst="rect">
            <a:avLst/>
          </a:prstGeom>
        </p:spPr>
        <p:txBody>
          <a:bodyPr/>
          <a:lstStyle>
            <a:lvl1pPr>
              <a:defRPr/>
            </a:lvl1pPr>
          </a:lstStyle>
          <a:p>
            <a:pPr>
              <a:defRPr/>
            </a:pPr>
            <a:fld id="{1E3C5F0A-E814-4F5B-8509-4826EF6EAFAD}" type="datetimeFigureOut">
              <a:rPr lang="en-US">
                <a:solidFill>
                  <a:prstClr val="black">
                    <a:tint val="75000"/>
                  </a:prstClr>
                </a:solidFill>
              </a:rPr>
              <a:pPr>
                <a:defRPr/>
              </a:pPr>
              <a:t>3/14/2025</a:t>
            </a:fld>
            <a:endParaRPr lang="en-US" dirty="0">
              <a:solidFill>
                <a:prstClr val="black">
                  <a:tint val="75000"/>
                </a:prstClr>
              </a:solidFill>
            </a:endParaRPr>
          </a:p>
        </p:txBody>
      </p:sp>
      <p:sp>
        <p:nvSpPr>
          <p:cNvPr id="4" name="Footer Placeholder 4"/>
          <p:cNvSpPr>
            <a:spLocks noGrp="1"/>
          </p:cNvSpPr>
          <p:nvPr>
            <p:ph type="ftr" sz="quarter" idx="11"/>
          </p:nvPr>
        </p:nvSpPr>
        <p:spPr>
          <a:xfrm>
            <a:off x="2503429" y="9909106"/>
            <a:ext cx="2552818" cy="569525"/>
          </a:xfrm>
          <a:prstGeom prst="rect">
            <a:avLst/>
          </a:prstGeom>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a:xfrm>
            <a:off x="5338693" y="9909106"/>
            <a:ext cx="1700850" cy="569525"/>
          </a:xfrm>
          <a:prstGeom prst="rect">
            <a:avLst/>
          </a:prstGeom>
        </p:spPr>
        <p:txBody>
          <a:bodyPr/>
          <a:lstStyle>
            <a:lvl1pPr>
              <a:defRPr/>
            </a:lvl1pPr>
          </a:lstStyle>
          <a:p>
            <a:pPr>
              <a:defRPr/>
            </a:pPr>
            <a:fld id="{F8C3135D-753B-4641-9B40-F5C756AB03B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675906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520134" y="9909106"/>
            <a:ext cx="1700850" cy="569525"/>
          </a:xfrm>
          <a:prstGeom prst="rect">
            <a:avLst/>
          </a:prstGeom>
        </p:spPr>
        <p:txBody>
          <a:bodyPr/>
          <a:lstStyle>
            <a:lvl1pPr>
              <a:defRPr/>
            </a:lvl1pPr>
          </a:lstStyle>
          <a:p>
            <a:pPr>
              <a:defRPr/>
            </a:pPr>
            <a:fld id="{6449F838-D727-4C3D-981F-C91357BA9725}" type="datetimeFigureOut">
              <a:rPr lang="en-US">
                <a:solidFill>
                  <a:prstClr val="black">
                    <a:tint val="75000"/>
                  </a:prstClr>
                </a:solidFill>
              </a:rPr>
              <a:pPr>
                <a:defRPr/>
              </a:pPr>
              <a:t>3/14/2025</a:t>
            </a:fld>
            <a:endParaRPr lang="en-US" dirty="0">
              <a:solidFill>
                <a:prstClr val="black">
                  <a:tint val="75000"/>
                </a:prstClr>
              </a:solidFill>
            </a:endParaRPr>
          </a:p>
        </p:txBody>
      </p:sp>
      <p:sp>
        <p:nvSpPr>
          <p:cNvPr id="3" name="Footer Placeholder 4"/>
          <p:cNvSpPr>
            <a:spLocks noGrp="1"/>
          </p:cNvSpPr>
          <p:nvPr>
            <p:ph type="ftr" sz="quarter" idx="11"/>
          </p:nvPr>
        </p:nvSpPr>
        <p:spPr>
          <a:xfrm>
            <a:off x="2503429" y="9909106"/>
            <a:ext cx="2552818" cy="569525"/>
          </a:xfrm>
          <a:prstGeom prst="rect">
            <a:avLst/>
          </a:prstGeom>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a:xfrm>
            <a:off x="5338693" y="9909106"/>
            <a:ext cx="1700850" cy="569525"/>
          </a:xfrm>
          <a:prstGeom prst="rect">
            <a:avLst/>
          </a:prstGeom>
        </p:spPr>
        <p:txBody>
          <a:bodyPr/>
          <a:lstStyle>
            <a:lvl1pPr>
              <a:defRPr/>
            </a:lvl1pPr>
          </a:lstStyle>
          <a:p>
            <a:pPr>
              <a:defRPr/>
            </a:pPr>
            <a:fld id="{2E37CFDE-7B0F-4037-894D-A6CABA6358C6}"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66309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3" y="712788"/>
            <a:ext cx="2438192" cy="2494756"/>
          </a:xfrm>
          <a:prstGeom prst="rect">
            <a:avLst/>
          </a:prstGeo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6" cy="7598117"/>
          </a:xfrm>
          <a:prstGeom prst="rect">
            <a:avLst/>
          </a:prstGeom>
        </p:spPr>
        <p:txBody>
          <a:bodyPr/>
          <a:lstStyle>
            <a:lvl1pPr>
              <a:defRPr sz="2645"/>
            </a:lvl1pPr>
            <a:lvl2pPr>
              <a:defRPr sz="2315"/>
            </a:lvl2pPr>
            <a:lvl3pPr>
              <a:defRPr sz="1984"/>
            </a:lvl3pPr>
            <a:lvl4pPr>
              <a:defRPr sz="1654"/>
            </a:lvl4pPr>
            <a:lvl5pPr>
              <a:defRPr sz="1654"/>
            </a:lvl5pPr>
            <a:lvl6pPr>
              <a:defRPr sz="1654"/>
            </a:lvl6pPr>
            <a:lvl7pPr>
              <a:defRPr sz="1654"/>
            </a:lvl7pPr>
            <a:lvl8pPr>
              <a:defRPr sz="1654"/>
            </a:lvl8pPr>
            <a:lvl9pPr>
              <a:defRPr sz="1654"/>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3" y="3207544"/>
            <a:ext cx="2438192" cy="5942372"/>
          </a:xfrm>
          <a:prstGeom prst="rect">
            <a:avLst/>
          </a:prstGeom>
        </p:spPr>
        <p:txBody>
          <a:bodyPr/>
          <a:lstStyle>
            <a:lvl1pPr marL="0" indent="0">
              <a:buNone/>
              <a:defRPr sz="1322"/>
            </a:lvl1pPr>
            <a:lvl2pPr marL="377950" indent="0">
              <a:buNone/>
              <a:defRPr sz="1157"/>
            </a:lvl2pPr>
            <a:lvl3pPr marL="755899" indent="0">
              <a:buNone/>
              <a:defRPr sz="992"/>
            </a:lvl3pPr>
            <a:lvl4pPr marL="1133849" indent="0">
              <a:buNone/>
              <a:defRPr sz="826"/>
            </a:lvl4pPr>
            <a:lvl5pPr marL="1511799" indent="0">
              <a:buNone/>
              <a:defRPr sz="826"/>
            </a:lvl5pPr>
            <a:lvl6pPr marL="1889749" indent="0">
              <a:buNone/>
              <a:defRPr sz="826"/>
            </a:lvl6pPr>
            <a:lvl7pPr marL="2267698" indent="0">
              <a:buNone/>
              <a:defRPr sz="826"/>
            </a:lvl7pPr>
            <a:lvl8pPr marL="2645648" indent="0">
              <a:buNone/>
              <a:defRPr sz="826"/>
            </a:lvl8pPr>
            <a:lvl9pPr marL="3023597" indent="0">
              <a:buNone/>
              <a:defRPr sz="826"/>
            </a:lvl9pPr>
          </a:lstStyle>
          <a:p>
            <a:pPr lvl="0"/>
            <a:r>
              <a:rPr lang="ja-JP" altLang="en-US"/>
              <a:t>マスター テキストの書式設定</a:t>
            </a:r>
          </a:p>
        </p:txBody>
      </p:sp>
      <p:sp>
        <p:nvSpPr>
          <p:cNvPr id="5" name="Date Placeholder 3"/>
          <p:cNvSpPr>
            <a:spLocks noGrp="1"/>
          </p:cNvSpPr>
          <p:nvPr>
            <p:ph type="dt" sz="half" idx="10"/>
          </p:nvPr>
        </p:nvSpPr>
        <p:spPr>
          <a:xfrm>
            <a:off x="520134" y="9909106"/>
            <a:ext cx="1700850" cy="569525"/>
          </a:xfrm>
          <a:prstGeom prst="rect">
            <a:avLst/>
          </a:prstGeom>
        </p:spPr>
        <p:txBody>
          <a:bodyPr/>
          <a:lstStyle>
            <a:lvl1pPr>
              <a:defRPr/>
            </a:lvl1pPr>
          </a:lstStyle>
          <a:p>
            <a:pPr>
              <a:defRPr/>
            </a:pPr>
            <a:fld id="{61578700-CC02-43A7-8D67-617F0C9B34C3}" type="datetimeFigureOut">
              <a:rPr lang="en-US">
                <a:solidFill>
                  <a:prstClr val="black">
                    <a:tint val="75000"/>
                  </a:prstClr>
                </a:solidFill>
              </a:rPr>
              <a:pPr>
                <a:defRPr/>
              </a:pPr>
              <a:t>3/14/2025</a:t>
            </a:fld>
            <a:endParaRPr lang="en-US" dirty="0">
              <a:solidFill>
                <a:prstClr val="black">
                  <a:tint val="75000"/>
                </a:prstClr>
              </a:solidFill>
            </a:endParaRPr>
          </a:p>
        </p:txBody>
      </p:sp>
      <p:sp>
        <p:nvSpPr>
          <p:cNvPr id="6" name="Footer Placeholder 4"/>
          <p:cNvSpPr>
            <a:spLocks noGrp="1"/>
          </p:cNvSpPr>
          <p:nvPr>
            <p:ph type="ftr" sz="quarter" idx="11"/>
          </p:nvPr>
        </p:nvSpPr>
        <p:spPr>
          <a:xfrm>
            <a:off x="2503429" y="9909106"/>
            <a:ext cx="2552818" cy="5695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338693" y="9909106"/>
            <a:ext cx="1700850" cy="569525"/>
          </a:xfrm>
          <a:prstGeom prst="rect">
            <a:avLst/>
          </a:prstGeom>
        </p:spPr>
        <p:txBody>
          <a:bodyPr/>
          <a:lstStyle>
            <a:lvl1pPr>
              <a:defRPr/>
            </a:lvl1pPr>
          </a:lstStyle>
          <a:p>
            <a:pPr>
              <a:defRPr/>
            </a:pPr>
            <a:fld id="{717CBD56-090A-4AA6-BB18-0A87B6BE424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71046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3" y="712788"/>
            <a:ext cx="2438192" cy="2494756"/>
          </a:xfrm>
          <a:prstGeom prst="rect">
            <a:avLst/>
          </a:prstGeo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6" cy="7598117"/>
          </a:xfrm>
          <a:prstGeom prst="rect">
            <a:avLst/>
          </a:prstGeom>
        </p:spPr>
        <p:txBody>
          <a:bodyPr anchor="t"/>
          <a:lstStyle>
            <a:lvl1pPr marL="0" indent="0">
              <a:buNone/>
              <a:defRPr sz="2645"/>
            </a:lvl1pPr>
            <a:lvl2pPr marL="377950" indent="0">
              <a:buNone/>
              <a:defRPr sz="2315"/>
            </a:lvl2pPr>
            <a:lvl3pPr marL="755899" indent="0">
              <a:buNone/>
              <a:defRPr sz="1984"/>
            </a:lvl3pPr>
            <a:lvl4pPr marL="1133849" indent="0">
              <a:buNone/>
              <a:defRPr sz="1654"/>
            </a:lvl4pPr>
            <a:lvl5pPr marL="1511799" indent="0">
              <a:buNone/>
              <a:defRPr sz="1654"/>
            </a:lvl5pPr>
            <a:lvl6pPr marL="1889749" indent="0">
              <a:buNone/>
              <a:defRPr sz="1654"/>
            </a:lvl6pPr>
            <a:lvl7pPr marL="2267698" indent="0">
              <a:buNone/>
              <a:defRPr sz="1654"/>
            </a:lvl7pPr>
            <a:lvl8pPr marL="2645648" indent="0">
              <a:buNone/>
              <a:defRPr sz="1654"/>
            </a:lvl8pPr>
            <a:lvl9pPr marL="3023597" indent="0">
              <a:buNone/>
              <a:defRPr sz="1654"/>
            </a:lvl9pPr>
          </a:lstStyle>
          <a:p>
            <a:pPr lvl="0"/>
            <a:r>
              <a:rPr lang="ja-JP" altLang="en-US" noProof="0"/>
              <a:t>図を追加</a:t>
            </a:r>
            <a:endParaRPr lang="en-US" noProof="0" dirty="0"/>
          </a:p>
        </p:txBody>
      </p:sp>
      <p:sp>
        <p:nvSpPr>
          <p:cNvPr id="4" name="Text Placeholder 3"/>
          <p:cNvSpPr>
            <a:spLocks noGrp="1"/>
          </p:cNvSpPr>
          <p:nvPr>
            <p:ph type="body" sz="half" idx="2"/>
          </p:nvPr>
        </p:nvSpPr>
        <p:spPr>
          <a:xfrm>
            <a:off x="520713" y="3207544"/>
            <a:ext cx="2438192" cy="5942372"/>
          </a:xfrm>
          <a:prstGeom prst="rect">
            <a:avLst/>
          </a:prstGeom>
        </p:spPr>
        <p:txBody>
          <a:bodyPr/>
          <a:lstStyle>
            <a:lvl1pPr marL="0" indent="0">
              <a:buNone/>
              <a:defRPr sz="1322"/>
            </a:lvl1pPr>
            <a:lvl2pPr marL="377950" indent="0">
              <a:buNone/>
              <a:defRPr sz="1157"/>
            </a:lvl2pPr>
            <a:lvl3pPr marL="755899" indent="0">
              <a:buNone/>
              <a:defRPr sz="992"/>
            </a:lvl3pPr>
            <a:lvl4pPr marL="1133849" indent="0">
              <a:buNone/>
              <a:defRPr sz="826"/>
            </a:lvl4pPr>
            <a:lvl5pPr marL="1511799" indent="0">
              <a:buNone/>
              <a:defRPr sz="826"/>
            </a:lvl5pPr>
            <a:lvl6pPr marL="1889749" indent="0">
              <a:buNone/>
              <a:defRPr sz="826"/>
            </a:lvl6pPr>
            <a:lvl7pPr marL="2267698" indent="0">
              <a:buNone/>
              <a:defRPr sz="826"/>
            </a:lvl7pPr>
            <a:lvl8pPr marL="2645648" indent="0">
              <a:buNone/>
              <a:defRPr sz="826"/>
            </a:lvl8pPr>
            <a:lvl9pPr marL="3023597" indent="0">
              <a:buNone/>
              <a:defRPr sz="826"/>
            </a:lvl9pPr>
          </a:lstStyle>
          <a:p>
            <a:pPr lvl="0"/>
            <a:r>
              <a:rPr lang="ja-JP" altLang="en-US"/>
              <a:t>マスター テキストの書式設定</a:t>
            </a:r>
          </a:p>
        </p:txBody>
      </p:sp>
      <p:sp>
        <p:nvSpPr>
          <p:cNvPr id="5" name="Date Placeholder 3"/>
          <p:cNvSpPr>
            <a:spLocks noGrp="1"/>
          </p:cNvSpPr>
          <p:nvPr>
            <p:ph type="dt" sz="half" idx="10"/>
          </p:nvPr>
        </p:nvSpPr>
        <p:spPr>
          <a:xfrm>
            <a:off x="520134" y="9909106"/>
            <a:ext cx="1700850" cy="569525"/>
          </a:xfrm>
          <a:prstGeom prst="rect">
            <a:avLst/>
          </a:prstGeom>
        </p:spPr>
        <p:txBody>
          <a:bodyPr/>
          <a:lstStyle>
            <a:lvl1pPr>
              <a:defRPr/>
            </a:lvl1pPr>
          </a:lstStyle>
          <a:p>
            <a:pPr>
              <a:defRPr/>
            </a:pPr>
            <a:fld id="{D7CF08AA-2110-42CD-8773-E3A4EF59A3C2}" type="datetimeFigureOut">
              <a:rPr lang="en-US">
                <a:solidFill>
                  <a:prstClr val="black">
                    <a:tint val="75000"/>
                  </a:prstClr>
                </a:solidFill>
              </a:rPr>
              <a:pPr>
                <a:defRPr/>
              </a:pPr>
              <a:t>3/14/2025</a:t>
            </a:fld>
            <a:endParaRPr lang="en-US" dirty="0">
              <a:solidFill>
                <a:prstClr val="black">
                  <a:tint val="75000"/>
                </a:prstClr>
              </a:solidFill>
            </a:endParaRPr>
          </a:p>
        </p:txBody>
      </p:sp>
      <p:sp>
        <p:nvSpPr>
          <p:cNvPr id="6" name="Footer Placeholder 4"/>
          <p:cNvSpPr>
            <a:spLocks noGrp="1"/>
          </p:cNvSpPr>
          <p:nvPr>
            <p:ph type="ftr" sz="quarter" idx="11"/>
          </p:nvPr>
        </p:nvSpPr>
        <p:spPr>
          <a:xfrm>
            <a:off x="2503429" y="9909106"/>
            <a:ext cx="2552818" cy="5695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338693" y="9909106"/>
            <a:ext cx="1700850" cy="569525"/>
          </a:xfrm>
          <a:prstGeom prst="rect">
            <a:avLst/>
          </a:prstGeom>
        </p:spPr>
        <p:txBody>
          <a:bodyPr/>
          <a:lstStyle>
            <a:lvl1pPr>
              <a:defRPr/>
            </a:lvl1pPr>
          </a:lstStyle>
          <a:p>
            <a:pPr>
              <a:defRPr/>
            </a:pPr>
            <a:fld id="{5D69A334-02AD-4810-8742-6DB93C5EA25A}"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214634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746532"/>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txStyles>
    <p:titleStyle>
      <a:lvl1pPr algn="l" defTabSz="754707" rtl="0" fontAlgn="base">
        <a:lnSpc>
          <a:spcPct val="90000"/>
        </a:lnSpc>
        <a:spcBef>
          <a:spcPct val="0"/>
        </a:spcBef>
        <a:spcAft>
          <a:spcPct val="0"/>
        </a:spcAft>
        <a:defRPr kumimoji="1" sz="3597" kern="1200">
          <a:solidFill>
            <a:schemeClr val="tx1"/>
          </a:solidFill>
          <a:latin typeface="+mj-lt"/>
          <a:ea typeface="+mj-ea"/>
          <a:cs typeface="+mj-cs"/>
        </a:defRPr>
      </a:lvl1pPr>
      <a:lvl2pPr algn="l" defTabSz="754707" rtl="0" fontAlgn="base">
        <a:lnSpc>
          <a:spcPct val="90000"/>
        </a:lnSpc>
        <a:spcBef>
          <a:spcPct val="0"/>
        </a:spcBef>
        <a:spcAft>
          <a:spcPct val="0"/>
        </a:spcAft>
        <a:defRPr kumimoji="1" sz="3597">
          <a:solidFill>
            <a:schemeClr val="tx1"/>
          </a:solidFill>
          <a:latin typeface="Calibri Light"/>
          <a:ea typeface="ＭＳ Ｐゴシック" pitchFamily="50" charset="-128"/>
        </a:defRPr>
      </a:lvl2pPr>
      <a:lvl3pPr algn="l" defTabSz="754707" rtl="0" fontAlgn="base">
        <a:lnSpc>
          <a:spcPct val="90000"/>
        </a:lnSpc>
        <a:spcBef>
          <a:spcPct val="0"/>
        </a:spcBef>
        <a:spcAft>
          <a:spcPct val="0"/>
        </a:spcAft>
        <a:defRPr kumimoji="1" sz="3597">
          <a:solidFill>
            <a:schemeClr val="tx1"/>
          </a:solidFill>
          <a:latin typeface="Calibri Light"/>
          <a:ea typeface="ＭＳ Ｐゴシック" pitchFamily="50" charset="-128"/>
        </a:defRPr>
      </a:lvl3pPr>
      <a:lvl4pPr algn="l" defTabSz="754707" rtl="0" fontAlgn="base">
        <a:lnSpc>
          <a:spcPct val="90000"/>
        </a:lnSpc>
        <a:spcBef>
          <a:spcPct val="0"/>
        </a:spcBef>
        <a:spcAft>
          <a:spcPct val="0"/>
        </a:spcAft>
        <a:defRPr kumimoji="1" sz="3597">
          <a:solidFill>
            <a:schemeClr val="tx1"/>
          </a:solidFill>
          <a:latin typeface="Calibri Light"/>
          <a:ea typeface="ＭＳ Ｐゴシック" pitchFamily="50" charset="-128"/>
        </a:defRPr>
      </a:lvl4pPr>
      <a:lvl5pPr algn="l" defTabSz="754707" rtl="0" fontAlgn="base">
        <a:lnSpc>
          <a:spcPct val="90000"/>
        </a:lnSpc>
        <a:spcBef>
          <a:spcPct val="0"/>
        </a:spcBef>
        <a:spcAft>
          <a:spcPct val="0"/>
        </a:spcAft>
        <a:defRPr kumimoji="1" sz="3597">
          <a:solidFill>
            <a:schemeClr val="tx1"/>
          </a:solidFill>
          <a:latin typeface="Calibri Light"/>
          <a:ea typeface="ＭＳ Ｐゴシック" pitchFamily="50" charset="-128"/>
        </a:defRPr>
      </a:lvl5pPr>
      <a:lvl6pPr marL="444490" algn="l" defTabSz="754707" rtl="0" fontAlgn="base">
        <a:lnSpc>
          <a:spcPct val="90000"/>
        </a:lnSpc>
        <a:spcBef>
          <a:spcPct val="0"/>
        </a:spcBef>
        <a:spcAft>
          <a:spcPct val="0"/>
        </a:spcAft>
        <a:defRPr kumimoji="1" sz="3597">
          <a:solidFill>
            <a:schemeClr val="tx1"/>
          </a:solidFill>
          <a:latin typeface="Calibri Light"/>
          <a:ea typeface="ＭＳ Ｐゴシック" pitchFamily="50" charset="-128"/>
        </a:defRPr>
      </a:lvl6pPr>
      <a:lvl7pPr marL="888980" algn="l" defTabSz="754707" rtl="0" fontAlgn="base">
        <a:lnSpc>
          <a:spcPct val="90000"/>
        </a:lnSpc>
        <a:spcBef>
          <a:spcPct val="0"/>
        </a:spcBef>
        <a:spcAft>
          <a:spcPct val="0"/>
        </a:spcAft>
        <a:defRPr kumimoji="1" sz="3597">
          <a:solidFill>
            <a:schemeClr val="tx1"/>
          </a:solidFill>
          <a:latin typeface="Calibri Light"/>
          <a:ea typeface="ＭＳ Ｐゴシック" pitchFamily="50" charset="-128"/>
        </a:defRPr>
      </a:lvl7pPr>
      <a:lvl8pPr marL="1333470" algn="l" defTabSz="754707" rtl="0" fontAlgn="base">
        <a:lnSpc>
          <a:spcPct val="90000"/>
        </a:lnSpc>
        <a:spcBef>
          <a:spcPct val="0"/>
        </a:spcBef>
        <a:spcAft>
          <a:spcPct val="0"/>
        </a:spcAft>
        <a:defRPr kumimoji="1" sz="3597">
          <a:solidFill>
            <a:schemeClr val="tx1"/>
          </a:solidFill>
          <a:latin typeface="Calibri Light"/>
          <a:ea typeface="ＭＳ Ｐゴシック" pitchFamily="50" charset="-128"/>
        </a:defRPr>
      </a:lvl8pPr>
      <a:lvl9pPr marL="1777959" algn="l" defTabSz="754707" rtl="0" fontAlgn="base">
        <a:lnSpc>
          <a:spcPct val="90000"/>
        </a:lnSpc>
        <a:spcBef>
          <a:spcPct val="0"/>
        </a:spcBef>
        <a:spcAft>
          <a:spcPct val="0"/>
        </a:spcAft>
        <a:defRPr kumimoji="1" sz="3597">
          <a:solidFill>
            <a:schemeClr val="tx1"/>
          </a:solidFill>
          <a:latin typeface="Calibri Light"/>
          <a:ea typeface="ＭＳ Ｐゴシック" pitchFamily="50" charset="-128"/>
        </a:defRPr>
      </a:lvl9pPr>
    </p:titleStyle>
    <p:bodyStyle>
      <a:lvl1pPr marL="188291" indent="-188291" algn="l" defTabSz="754707" rtl="0" fontAlgn="base">
        <a:lnSpc>
          <a:spcPct val="90000"/>
        </a:lnSpc>
        <a:spcBef>
          <a:spcPts val="826"/>
        </a:spcBef>
        <a:spcAft>
          <a:spcPct val="0"/>
        </a:spcAft>
        <a:buFont typeface="Arial" pitchFamily="34" charset="0"/>
        <a:buChar char="•"/>
        <a:defRPr kumimoji="1" sz="2236" kern="1200">
          <a:solidFill>
            <a:schemeClr val="tx1"/>
          </a:solidFill>
          <a:latin typeface="+mn-lt"/>
          <a:ea typeface="+mn-ea"/>
          <a:cs typeface="+mn-cs"/>
        </a:defRPr>
      </a:lvl1pPr>
      <a:lvl2pPr marL="566416" indent="-188291" algn="l" defTabSz="754707" rtl="0" fontAlgn="base">
        <a:lnSpc>
          <a:spcPct val="90000"/>
        </a:lnSpc>
        <a:spcBef>
          <a:spcPts val="413"/>
        </a:spcBef>
        <a:spcAft>
          <a:spcPct val="0"/>
        </a:spcAft>
        <a:buFont typeface="Arial" pitchFamily="34" charset="0"/>
        <a:buChar char="•"/>
        <a:defRPr kumimoji="1" sz="1944" kern="1200">
          <a:solidFill>
            <a:schemeClr val="tx1"/>
          </a:solidFill>
          <a:latin typeface="+mn-lt"/>
          <a:ea typeface="+mn-ea"/>
          <a:cs typeface="+mn-cs"/>
        </a:defRPr>
      </a:lvl2pPr>
      <a:lvl3pPr marL="944541" indent="-188291" algn="l" defTabSz="754707" rtl="0" fontAlgn="base">
        <a:lnSpc>
          <a:spcPct val="90000"/>
        </a:lnSpc>
        <a:spcBef>
          <a:spcPts val="413"/>
        </a:spcBef>
        <a:spcAft>
          <a:spcPct val="0"/>
        </a:spcAft>
        <a:buFont typeface="Arial" pitchFamily="34" charset="0"/>
        <a:buChar char="•"/>
        <a:defRPr kumimoji="1" sz="1653" kern="1200">
          <a:solidFill>
            <a:schemeClr val="tx1"/>
          </a:solidFill>
          <a:latin typeface="+mn-lt"/>
          <a:ea typeface="+mn-ea"/>
          <a:cs typeface="+mn-cs"/>
        </a:defRPr>
      </a:lvl3pPr>
      <a:lvl4pPr marL="1322666" indent="-188291" algn="l" defTabSz="754707" rtl="0" fontAlgn="base">
        <a:lnSpc>
          <a:spcPct val="90000"/>
        </a:lnSpc>
        <a:spcBef>
          <a:spcPts val="413"/>
        </a:spcBef>
        <a:spcAft>
          <a:spcPct val="0"/>
        </a:spcAft>
        <a:buFont typeface="Arial" pitchFamily="34" charset="0"/>
        <a:buChar char="•"/>
        <a:defRPr kumimoji="1" sz="1458" kern="1200">
          <a:solidFill>
            <a:schemeClr val="tx1"/>
          </a:solidFill>
          <a:latin typeface="+mn-lt"/>
          <a:ea typeface="+mn-ea"/>
          <a:cs typeface="+mn-cs"/>
        </a:defRPr>
      </a:lvl4pPr>
      <a:lvl5pPr marL="1699248" indent="-188291" algn="l" defTabSz="754707" rtl="0" fontAlgn="base">
        <a:lnSpc>
          <a:spcPct val="90000"/>
        </a:lnSpc>
        <a:spcBef>
          <a:spcPts val="413"/>
        </a:spcBef>
        <a:spcAft>
          <a:spcPct val="0"/>
        </a:spcAft>
        <a:buFont typeface="Arial" pitchFamily="34" charset="0"/>
        <a:buChar char="•"/>
        <a:defRPr kumimoji="1" sz="1458" kern="1200">
          <a:solidFill>
            <a:schemeClr val="tx1"/>
          </a:solidFill>
          <a:latin typeface="+mn-lt"/>
          <a:ea typeface="+mn-ea"/>
          <a:cs typeface="+mn-cs"/>
        </a:defRPr>
      </a:lvl5pPr>
      <a:lvl6pPr marL="2078723" indent="-188975" algn="l" defTabSz="755899"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674" indent="-188975" algn="l" defTabSz="755899"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623" indent="-188975" algn="l" defTabSz="755899"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573" indent="-188975" algn="l" defTabSz="755899"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899" rtl="0" eaLnBrk="1" latinLnBrk="0" hangingPunct="1">
        <a:defRPr kumimoji="1" sz="1488" kern="1200">
          <a:solidFill>
            <a:schemeClr val="tx1"/>
          </a:solidFill>
          <a:latin typeface="+mn-lt"/>
          <a:ea typeface="+mn-ea"/>
          <a:cs typeface="+mn-cs"/>
        </a:defRPr>
      </a:lvl1pPr>
      <a:lvl2pPr marL="377950" algn="l" defTabSz="755899" rtl="0" eaLnBrk="1" latinLnBrk="0" hangingPunct="1">
        <a:defRPr kumimoji="1" sz="1488" kern="1200">
          <a:solidFill>
            <a:schemeClr val="tx1"/>
          </a:solidFill>
          <a:latin typeface="+mn-lt"/>
          <a:ea typeface="+mn-ea"/>
          <a:cs typeface="+mn-cs"/>
        </a:defRPr>
      </a:lvl2pPr>
      <a:lvl3pPr marL="755899" algn="l" defTabSz="755899" rtl="0" eaLnBrk="1" latinLnBrk="0" hangingPunct="1">
        <a:defRPr kumimoji="1" sz="1488" kern="1200">
          <a:solidFill>
            <a:schemeClr val="tx1"/>
          </a:solidFill>
          <a:latin typeface="+mn-lt"/>
          <a:ea typeface="+mn-ea"/>
          <a:cs typeface="+mn-cs"/>
        </a:defRPr>
      </a:lvl3pPr>
      <a:lvl4pPr marL="1133849" algn="l" defTabSz="755899" rtl="0" eaLnBrk="1" latinLnBrk="0" hangingPunct="1">
        <a:defRPr kumimoji="1" sz="1488" kern="1200">
          <a:solidFill>
            <a:schemeClr val="tx1"/>
          </a:solidFill>
          <a:latin typeface="+mn-lt"/>
          <a:ea typeface="+mn-ea"/>
          <a:cs typeface="+mn-cs"/>
        </a:defRPr>
      </a:lvl4pPr>
      <a:lvl5pPr marL="1511799" algn="l" defTabSz="755899" rtl="0" eaLnBrk="1" latinLnBrk="0" hangingPunct="1">
        <a:defRPr kumimoji="1" sz="1488" kern="1200">
          <a:solidFill>
            <a:schemeClr val="tx1"/>
          </a:solidFill>
          <a:latin typeface="+mn-lt"/>
          <a:ea typeface="+mn-ea"/>
          <a:cs typeface="+mn-cs"/>
        </a:defRPr>
      </a:lvl5pPr>
      <a:lvl6pPr marL="1889749" algn="l" defTabSz="755899" rtl="0" eaLnBrk="1" latinLnBrk="0" hangingPunct="1">
        <a:defRPr kumimoji="1" sz="1488" kern="1200">
          <a:solidFill>
            <a:schemeClr val="tx1"/>
          </a:solidFill>
          <a:latin typeface="+mn-lt"/>
          <a:ea typeface="+mn-ea"/>
          <a:cs typeface="+mn-cs"/>
        </a:defRPr>
      </a:lvl6pPr>
      <a:lvl7pPr marL="2267698" algn="l" defTabSz="755899" rtl="0" eaLnBrk="1" latinLnBrk="0" hangingPunct="1">
        <a:defRPr kumimoji="1" sz="1488" kern="1200">
          <a:solidFill>
            <a:schemeClr val="tx1"/>
          </a:solidFill>
          <a:latin typeface="+mn-lt"/>
          <a:ea typeface="+mn-ea"/>
          <a:cs typeface="+mn-cs"/>
        </a:defRPr>
      </a:lvl7pPr>
      <a:lvl8pPr marL="2645648" algn="l" defTabSz="755899" rtl="0" eaLnBrk="1" latinLnBrk="0" hangingPunct="1">
        <a:defRPr kumimoji="1" sz="1488" kern="1200">
          <a:solidFill>
            <a:schemeClr val="tx1"/>
          </a:solidFill>
          <a:latin typeface="+mn-lt"/>
          <a:ea typeface="+mn-ea"/>
          <a:cs typeface="+mn-cs"/>
        </a:defRPr>
      </a:lvl8pPr>
      <a:lvl9pPr marL="3023597" algn="l" defTabSz="755899"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4.jpe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図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89831" y="6998173"/>
            <a:ext cx="733835" cy="733835"/>
          </a:xfrm>
          <a:prstGeom prst="rect">
            <a:avLst/>
          </a:prstGeom>
        </p:spPr>
      </p:pic>
      <p:pic>
        <p:nvPicPr>
          <p:cNvPr id="14" name="図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64608" y="6986015"/>
            <a:ext cx="695128" cy="695128"/>
          </a:xfrm>
          <a:prstGeom prst="rect">
            <a:avLst/>
          </a:prstGeom>
        </p:spPr>
      </p:pic>
      <p:pic>
        <p:nvPicPr>
          <p:cNvPr id="15" name="図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28452" y="6964070"/>
            <a:ext cx="680312" cy="680312"/>
          </a:xfrm>
          <a:prstGeom prst="rect">
            <a:avLst/>
          </a:prstGeom>
        </p:spPr>
      </p:pic>
      <p:sp>
        <p:nvSpPr>
          <p:cNvPr id="3" name="正方形/長方形 2"/>
          <p:cNvSpPr/>
          <p:nvPr/>
        </p:nvSpPr>
        <p:spPr>
          <a:xfrm>
            <a:off x="5625390" y="7395666"/>
            <a:ext cx="1777594" cy="1492716"/>
          </a:xfrm>
          <a:prstGeom prst="rect">
            <a:avLst/>
          </a:prstGeom>
          <a:ln>
            <a:noFill/>
          </a:ln>
        </p:spPr>
        <p:txBody>
          <a:bodyPr wrap="square">
            <a:spAutoFit/>
          </a:bodyPr>
          <a:lstStyle/>
          <a:p>
            <a:r>
              <a:rPr lang="ja-JP" altLang="en-US" sz="100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会員交流の場として</a:t>
            </a:r>
            <a:endParaRPr lang="en-US" altLang="ja-JP" sz="100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endParaRPr>
          </a:p>
          <a:p>
            <a:r>
              <a:rPr lang="ja-JP" altLang="en-US" sz="100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「民謡同好会」</a:t>
            </a:r>
            <a:endParaRPr lang="en-US" altLang="ja-JP" sz="100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endParaRPr>
          </a:p>
          <a:p>
            <a:r>
              <a:rPr lang="ja-JP" altLang="en-US" sz="100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「ゴルフ同好会」</a:t>
            </a:r>
            <a:endParaRPr lang="en-US" altLang="ja-JP" sz="100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endParaRPr>
          </a:p>
          <a:p>
            <a:r>
              <a:rPr lang="ja-JP" altLang="en-US" sz="100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「アート同好会」</a:t>
            </a:r>
            <a:endParaRPr lang="en-US" altLang="ja-JP" sz="100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endParaRPr>
          </a:p>
          <a:p>
            <a:r>
              <a:rPr lang="ja-JP" altLang="en-US" sz="100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の３つの同好会が活動を行っています。</a:t>
            </a:r>
            <a:endParaRPr lang="en-US" altLang="ja-JP" sz="110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endParaRPr>
          </a:p>
          <a:p>
            <a:endParaRPr lang="en-US" altLang="ja-JP" sz="40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endParaRPr>
          </a:p>
          <a:p>
            <a:r>
              <a:rPr lang="en-US" altLang="ja-JP" sz="90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a:t>
            </a:r>
            <a:r>
              <a:rPr lang="ja-JP" altLang="en-US" sz="90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同好会によって参加費等が異なります。詳細につきましては、お問い合わせください。</a:t>
            </a:r>
          </a:p>
        </p:txBody>
      </p:sp>
      <p:sp>
        <p:nvSpPr>
          <p:cNvPr id="4" name="正方形/長方形 3"/>
          <p:cNvSpPr/>
          <p:nvPr/>
        </p:nvSpPr>
        <p:spPr>
          <a:xfrm>
            <a:off x="277153" y="2750041"/>
            <a:ext cx="6387020" cy="448846"/>
          </a:xfrm>
          <a:prstGeom prst="rect">
            <a:avLst/>
          </a:prstGeom>
        </p:spPr>
        <p:txBody>
          <a:bodyPr wrap="square">
            <a:spAutoFit/>
          </a:bodyPr>
          <a:lstStyle/>
          <a:p>
            <a:r>
              <a:rPr lang="ja-JP" altLang="en-US" sz="2333" dirty="0">
                <a:solidFill>
                  <a:srgbClr val="005BAC"/>
                </a:solidFill>
                <a:latin typeface="HGPｺﾞｼｯｸE" pitchFamily="50" charset="-128"/>
                <a:ea typeface="HGPｺﾞｼｯｸE" pitchFamily="50" charset="-128"/>
              </a:rPr>
              <a:t>法人会へのご加入のメリット </a:t>
            </a:r>
            <a:r>
              <a:rPr lang="ja-JP" altLang="en-US" sz="2333" dirty="0">
                <a:solidFill>
                  <a:schemeClr val="tx1">
                    <a:lumMod val="85000"/>
                    <a:lumOff val="15000"/>
                  </a:schemeClr>
                </a:solidFill>
                <a:latin typeface="HGPｺﾞｼｯｸE" pitchFamily="50" charset="-128"/>
                <a:ea typeface="HGPｺﾞｼｯｸE" pitchFamily="50" charset="-128"/>
              </a:rPr>
              <a:t>ご存知ですか？</a:t>
            </a:r>
          </a:p>
        </p:txBody>
      </p:sp>
      <p:sp>
        <p:nvSpPr>
          <p:cNvPr id="24" name="正方形/長方形 23"/>
          <p:cNvSpPr/>
          <p:nvPr/>
        </p:nvSpPr>
        <p:spPr>
          <a:xfrm>
            <a:off x="162964" y="9718986"/>
            <a:ext cx="1596912" cy="256865"/>
          </a:xfrm>
          <a:prstGeom prst="rect">
            <a:avLst/>
          </a:prstGeom>
        </p:spPr>
        <p:txBody>
          <a:bodyPr wrap="none">
            <a:spAutoFit/>
          </a:bodyPr>
          <a:lstStyle/>
          <a:p>
            <a:r>
              <a:rPr lang="ja-JP" altLang="en-US" sz="1069" b="1" dirty="0">
                <a:solidFill>
                  <a:schemeClr val="tx1">
                    <a:lumMod val="85000"/>
                    <a:lumOff val="15000"/>
                  </a:schemeClr>
                </a:solidFill>
                <a:latin typeface="HGPｺﾞｼｯｸM" pitchFamily="50" charset="-128"/>
                <a:ea typeface="HGPｺﾞｼｯｸM" pitchFamily="50" charset="-128"/>
              </a:rPr>
              <a:t>お申込み・お問い合わせ</a:t>
            </a:r>
          </a:p>
        </p:txBody>
      </p:sp>
      <p:sp>
        <p:nvSpPr>
          <p:cNvPr id="25" name="正方形/長方形 24"/>
          <p:cNvSpPr/>
          <p:nvPr/>
        </p:nvSpPr>
        <p:spPr>
          <a:xfrm>
            <a:off x="1985255" y="9552503"/>
            <a:ext cx="3192106" cy="433885"/>
          </a:xfrm>
          <a:prstGeom prst="rect">
            <a:avLst/>
          </a:prstGeom>
        </p:spPr>
        <p:txBody>
          <a:bodyPr wrap="none">
            <a:spAutoFit/>
          </a:bodyPr>
          <a:lstStyle/>
          <a:p>
            <a:r>
              <a:rPr lang="ja-JP" altLang="en-US" sz="1556" dirty="0">
                <a:solidFill>
                  <a:schemeClr val="tx1">
                    <a:lumMod val="85000"/>
                    <a:lumOff val="15000"/>
                  </a:schemeClr>
                </a:solidFill>
                <a:latin typeface="HGPｺﾞｼｯｸE" pitchFamily="50" charset="-128"/>
                <a:ea typeface="HGPｺﾞｼｯｸE" pitchFamily="50" charset="-128"/>
              </a:rPr>
              <a:t>公益社団法人</a:t>
            </a:r>
            <a:r>
              <a:rPr lang="ja-JP" altLang="en-US" sz="2236" dirty="0">
                <a:solidFill>
                  <a:schemeClr val="tx1">
                    <a:lumMod val="85000"/>
                    <a:lumOff val="15000"/>
                  </a:schemeClr>
                </a:solidFill>
                <a:latin typeface="HGPｺﾞｼｯｸE" pitchFamily="50" charset="-128"/>
                <a:ea typeface="HGPｺﾞｼｯｸE" pitchFamily="50" charset="-128"/>
              </a:rPr>
              <a:t> 世田谷法人会</a:t>
            </a:r>
          </a:p>
        </p:txBody>
      </p:sp>
      <p:pic>
        <p:nvPicPr>
          <p:cNvPr id="23" name="図 22"/>
          <p:cNvPicPr>
            <a:picLocks noChangeAspect="1"/>
          </p:cNvPicPr>
          <p:nvPr/>
        </p:nvPicPr>
        <p:blipFill rotWithShape="1">
          <a:blip r:embed="rId5" cstate="print">
            <a:extLst>
              <a:ext uri="{28A0092B-C50C-407E-A947-70E740481C1C}">
                <a14:useLocalDpi xmlns:a14="http://schemas.microsoft.com/office/drawing/2010/main" val="0"/>
              </a:ext>
            </a:extLst>
          </a:blip>
          <a:srcRect t="-744" b="-1"/>
          <a:stretch/>
        </p:blipFill>
        <p:spPr>
          <a:xfrm>
            <a:off x="390191" y="910464"/>
            <a:ext cx="3816049" cy="1784928"/>
          </a:xfrm>
          <a:prstGeom prst="rect">
            <a:avLst/>
          </a:prstGeom>
        </p:spPr>
      </p:pic>
      <p:sp>
        <p:nvSpPr>
          <p:cNvPr id="2" name="正方形/長方形 1"/>
          <p:cNvSpPr/>
          <p:nvPr/>
        </p:nvSpPr>
        <p:spPr>
          <a:xfrm>
            <a:off x="1309590" y="275550"/>
            <a:ext cx="5848076" cy="511230"/>
          </a:xfrm>
          <a:prstGeom prst="rect">
            <a:avLst/>
          </a:prstGeom>
        </p:spPr>
        <p:txBody>
          <a:bodyPr wrap="none">
            <a:spAutoFit/>
          </a:bodyPr>
          <a:lstStyle/>
          <a:p>
            <a:r>
              <a:rPr lang="ja-JP" altLang="en-US" sz="2722" dirty="0">
                <a:solidFill>
                  <a:srgbClr val="0070C0"/>
                </a:solidFill>
                <a:latin typeface="HGPｺﾞｼｯｸE" pitchFamily="50" charset="-128"/>
                <a:ea typeface="HGPｺﾞｼｯｸE" pitchFamily="50" charset="-128"/>
              </a:rPr>
              <a:t>めざします企業の繁栄と社会への貢献</a:t>
            </a:r>
          </a:p>
        </p:txBody>
      </p:sp>
      <p:pic>
        <p:nvPicPr>
          <p:cNvPr id="29" name="図 2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3393" y="147786"/>
            <a:ext cx="1243373" cy="596819"/>
          </a:xfrm>
          <a:prstGeom prst="rect">
            <a:avLst/>
          </a:prstGeom>
        </p:spPr>
      </p:pic>
      <p:grpSp>
        <p:nvGrpSpPr>
          <p:cNvPr id="55" name="グループ化 54"/>
          <p:cNvGrpSpPr/>
          <p:nvPr/>
        </p:nvGrpSpPr>
        <p:grpSpPr>
          <a:xfrm>
            <a:off x="316043" y="9993935"/>
            <a:ext cx="4775628" cy="511121"/>
            <a:chOff x="211950" y="9968535"/>
            <a:chExt cx="4775628" cy="511121"/>
          </a:xfrm>
        </p:grpSpPr>
        <p:sp>
          <p:nvSpPr>
            <p:cNvPr id="41" name="正方形/長方形 40"/>
            <p:cNvSpPr/>
            <p:nvPr/>
          </p:nvSpPr>
          <p:spPr>
            <a:xfrm>
              <a:off x="254799" y="9994125"/>
              <a:ext cx="304154" cy="1800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05" b="1">
                <a:solidFill>
                  <a:schemeClr val="bg1"/>
                </a:solidFill>
                <a:latin typeface="HGPｺﾞｼｯｸM" pitchFamily="50" charset="-128"/>
                <a:ea typeface="HGPｺﾞｼｯｸM" pitchFamily="50" charset="-128"/>
              </a:endParaRPr>
            </a:p>
          </p:txBody>
        </p:sp>
        <p:sp>
          <p:nvSpPr>
            <p:cNvPr id="42" name="正方形/長方形 41"/>
            <p:cNvSpPr/>
            <p:nvPr/>
          </p:nvSpPr>
          <p:spPr>
            <a:xfrm>
              <a:off x="2570089" y="10259292"/>
              <a:ext cx="325929" cy="17874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05" b="1">
                <a:solidFill>
                  <a:schemeClr val="bg1"/>
                </a:solidFill>
                <a:latin typeface="HGPｺﾞｼｯｸM" pitchFamily="50" charset="-128"/>
                <a:ea typeface="HGPｺﾞｼｯｸM" pitchFamily="50" charset="-128"/>
              </a:endParaRPr>
            </a:p>
          </p:txBody>
        </p:sp>
        <p:sp>
          <p:nvSpPr>
            <p:cNvPr id="27" name="正方形/長方形 26"/>
            <p:cNvSpPr/>
            <p:nvPr/>
          </p:nvSpPr>
          <p:spPr>
            <a:xfrm>
              <a:off x="536766" y="9982629"/>
              <a:ext cx="1319592" cy="286873"/>
            </a:xfrm>
            <a:prstGeom prst="rect">
              <a:avLst/>
            </a:prstGeom>
          </p:spPr>
          <p:txBody>
            <a:bodyPr wrap="none">
              <a:spAutoFit/>
            </a:bodyPr>
            <a:lstStyle/>
            <a:p>
              <a:r>
                <a:rPr lang="en-US" altLang="ja-JP" sz="1264" b="1" dirty="0">
                  <a:solidFill>
                    <a:schemeClr val="tx1">
                      <a:lumMod val="85000"/>
                      <a:lumOff val="15000"/>
                    </a:schemeClr>
                  </a:solidFill>
                  <a:latin typeface="HGPｺﾞｼｯｸM" pitchFamily="50" charset="-128"/>
                  <a:ea typeface="HGPｺﾞｼｯｸM" pitchFamily="50" charset="-128"/>
                </a:rPr>
                <a:t>03-3410-1425</a:t>
              </a:r>
              <a:endParaRPr lang="ja-JP" altLang="en-US" sz="1264" b="1" dirty="0">
                <a:solidFill>
                  <a:schemeClr val="tx1">
                    <a:lumMod val="85000"/>
                    <a:lumOff val="15000"/>
                  </a:schemeClr>
                </a:solidFill>
                <a:latin typeface="HGPｺﾞｼｯｸM" pitchFamily="50" charset="-128"/>
                <a:ea typeface="HGPｺﾞｼｯｸM" pitchFamily="50" charset="-128"/>
              </a:endParaRPr>
            </a:p>
          </p:txBody>
        </p:sp>
        <p:sp>
          <p:nvSpPr>
            <p:cNvPr id="28" name="正方形/長方形 27"/>
            <p:cNvSpPr/>
            <p:nvPr/>
          </p:nvSpPr>
          <p:spPr>
            <a:xfrm>
              <a:off x="2852057" y="10172986"/>
              <a:ext cx="2135521" cy="286873"/>
            </a:xfrm>
            <a:prstGeom prst="rect">
              <a:avLst/>
            </a:prstGeom>
          </p:spPr>
          <p:txBody>
            <a:bodyPr wrap="none">
              <a:spAutoFit/>
            </a:bodyPr>
            <a:lstStyle/>
            <a:p>
              <a:r>
                <a:rPr lang="en-US" altLang="ja-JP" sz="1264" b="1" dirty="0">
                  <a:solidFill>
                    <a:schemeClr val="tx1">
                      <a:lumMod val="85000"/>
                      <a:lumOff val="15000"/>
                    </a:schemeClr>
                  </a:solidFill>
                  <a:latin typeface="HGPｺﾞｼｯｸM" pitchFamily="50" charset="-128"/>
                  <a:ea typeface="HGPｺﾞｼｯｸM" pitchFamily="50" charset="-128"/>
                </a:rPr>
                <a:t>http://www.setagaya.or.jp/</a:t>
              </a:r>
              <a:endParaRPr lang="ja-JP" altLang="en-US" sz="1264" b="1" dirty="0">
                <a:solidFill>
                  <a:schemeClr val="tx1">
                    <a:lumMod val="85000"/>
                    <a:lumOff val="15000"/>
                  </a:schemeClr>
                </a:solidFill>
                <a:latin typeface="HGPｺﾞｼｯｸM" pitchFamily="50" charset="-128"/>
                <a:ea typeface="HGPｺﾞｼｯｸM" pitchFamily="50" charset="-128"/>
              </a:endParaRPr>
            </a:p>
          </p:txBody>
        </p:sp>
        <p:sp>
          <p:nvSpPr>
            <p:cNvPr id="47" name="正方形/長方形 46"/>
            <p:cNvSpPr/>
            <p:nvPr/>
          </p:nvSpPr>
          <p:spPr>
            <a:xfrm>
              <a:off x="211950" y="9975494"/>
              <a:ext cx="441343" cy="226985"/>
            </a:xfrm>
            <a:prstGeom prst="rect">
              <a:avLst/>
            </a:prstGeom>
          </p:spPr>
          <p:txBody>
            <a:bodyPr wrap="square">
              <a:spAutoFit/>
            </a:bodyPr>
            <a:lstStyle/>
            <a:p>
              <a:r>
                <a:rPr lang="en-US" altLang="ja-JP" sz="875" b="1" dirty="0">
                  <a:solidFill>
                    <a:schemeClr val="bg1"/>
                  </a:solidFill>
                  <a:latin typeface="HGPｺﾞｼｯｸM" pitchFamily="50" charset="-128"/>
                  <a:ea typeface="HGPｺﾞｼｯｸM" pitchFamily="50" charset="-128"/>
                </a:rPr>
                <a:t>TEL</a:t>
              </a:r>
              <a:endParaRPr lang="ja-JP" altLang="en-US" sz="875" b="1" dirty="0">
                <a:solidFill>
                  <a:schemeClr val="bg1"/>
                </a:solidFill>
                <a:latin typeface="HGPｺﾞｼｯｸM" pitchFamily="50" charset="-128"/>
                <a:ea typeface="HGPｺﾞｼｯｸM" pitchFamily="50" charset="-128"/>
              </a:endParaRPr>
            </a:p>
          </p:txBody>
        </p:sp>
        <p:sp>
          <p:nvSpPr>
            <p:cNvPr id="48" name="正方形/長方形 47"/>
            <p:cNvSpPr/>
            <p:nvPr/>
          </p:nvSpPr>
          <p:spPr>
            <a:xfrm>
              <a:off x="2544981" y="10241537"/>
              <a:ext cx="373820" cy="226985"/>
            </a:xfrm>
            <a:prstGeom prst="rect">
              <a:avLst/>
            </a:prstGeom>
          </p:spPr>
          <p:txBody>
            <a:bodyPr wrap="none">
              <a:spAutoFit/>
            </a:bodyPr>
            <a:lstStyle/>
            <a:p>
              <a:pPr algn="ctr"/>
              <a:r>
                <a:rPr lang="en-US" altLang="ja-JP" sz="875" b="1" dirty="0">
                  <a:solidFill>
                    <a:schemeClr val="bg1"/>
                  </a:solidFill>
                  <a:latin typeface="HGPｺﾞｼｯｸM" pitchFamily="50" charset="-128"/>
                  <a:ea typeface="HGPｺﾞｼｯｸM" pitchFamily="50" charset="-128"/>
                </a:rPr>
                <a:t>URL</a:t>
              </a:r>
              <a:endParaRPr lang="ja-JP" altLang="en-US" sz="875" b="1" dirty="0">
                <a:solidFill>
                  <a:schemeClr val="bg1"/>
                </a:solidFill>
                <a:latin typeface="HGPｺﾞｼｯｸM" pitchFamily="50" charset="-128"/>
                <a:ea typeface="HGPｺﾞｼｯｸM" pitchFamily="50" charset="-128"/>
              </a:endParaRPr>
            </a:p>
          </p:txBody>
        </p:sp>
        <p:sp>
          <p:nvSpPr>
            <p:cNvPr id="43" name="正方形/長方形 42"/>
            <p:cNvSpPr/>
            <p:nvPr/>
          </p:nvSpPr>
          <p:spPr>
            <a:xfrm>
              <a:off x="2576946" y="10020112"/>
              <a:ext cx="304154" cy="17267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05" b="1">
                <a:solidFill>
                  <a:schemeClr val="bg1"/>
                </a:solidFill>
                <a:latin typeface="HGPｺﾞｼｯｸM" pitchFamily="50" charset="-128"/>
                <a:ea typeface="HGPｺﾞｼｯｸM" pitchFamily="50" charset="-128"/>
              </a:endParaRPr>
            </a:p>
          </p:txBody>
        </p:sp>
        <p:sp>
          <p:nvSpPr>
            <p:cNvPr id="50" name="正方形/長方形 49"/>
            <p:cNvSpPr/>
            <p:nvPr/>
          </p:nvSpPr>
          <p:spPr>
            <a:xfrm>
              <a:off x="2842917" y="9968535"/>
              <a:ext cx="1319592" cy="286873"/>
            </a:xfrm>
            <a:prstGeom prst="rect">
              <a:avLst/>
            </a:prstGeom>
          </p:spPr>
          <p:txBody>
            <a:bodyPr wrap="none">
              <a:spAutoFit/>
            </a:bodyPr>
            <a:lstStyle/>
            <a:p>
              <a:r>
                <a:rPr lang="en-US" altLang="ja-JP" sz="1264" b="1" dirty="0">
                  <a:solidFill>
                    <a:schemeClr val="tx1">
                      <a:lumMod val="85000"/>
                      <a:lumOff val="15000"/>
                    </a:schemeClr>
                  </a:solidFill>
                  <a:latin typeface="HGPｺﾞｼｯｸM" pitchFamily="50" charset="-128"/>
                  <a:ea typeface="HGPｺﾞｼｯｸM" pitchFamily="50" charset="-128"/>
                </a:rPr>
                <a:t>03-3421-4226</a:t>
              </a:r>
              <a:endParaRPr lang="ja-JP" altLang="en-US" sz="1264" b="1" dirty="0">
                <a:solidFill>
                  <a:schemeClr val="tx1">
                    <a:lumMod val="85000"/>
                    <a:lumOff val="15000"/>
                  </a:schemeClr>
                </a:solidFill>
                <a:latin typeface="HGPｺﾞｼｯｸM" pitchFamily="50" charset="-128"/>
                <a:ea typeface="HGPｺﾞｼｯｸM" pitchFamily="50" charset="-128"/>
              </a:endParaRPr>
            </a:p>
          </p:txBody>
        </p:sp>
        <p:sp>
          <p:nvSpPr>
            <p:cNvPr id="51" name="正方形/長方形 50"/>
            <p:cNvSpPr/>
            <p:nvPr/>
          </p:nvSpPr>
          <p:spPr>
            <a:xfrm>
              <a:off x="2538787" y="9986463"/>
              <a:ext cx="386644" cy="226985"/>
            </a:xfrm>
            <a:prstGeom prst="rect">
              <a:avLst/>
            </a:prstGeom>
          </p:spPr>
          <p:txBody>
            <a:bodyPr wrap="none">
              <a:spAutoFit/>
            </a:bodyPr>
            <a:lstStyle/>
            <a:p>
              <a:pPr algn="ctr"/>
              <a:r>
                <a:rPr lang="en-US" altLang="ja-JP" sz="875" b="1" dirty="0">
                  <a:solidFill>
                    <a:schemeClr val="bg1"/>
                  </a:solidFill>
                  <a:latin typeface="HGPｺﾞｼｯｸM" pitchFamily="50" charset="-128"/>
                  <a:ea typeface="HGPｺﾞｼｯｸM" pitchFamily="50" charset="-128"/>
                </a:rPr>
                <a:t>FAX</a:t>
              </a:r>
              <a:endParaRPr lang="ja-JP" altLang="en-US" sz="875" b="1" dirty="0">
                <a:solidFill>
                  <a:schemeClr val="bg1"/>
                </a:solidFill>
                <a:latin typeface="HGPｺﾞｼｯｸM" pitchFamily="50" charset="-128"/>
                <a:ea typeface="HGPｺﾞｼｯｸM" pitchFamily="50" charset="-128"/>
              </a:endParaRPr>
            </a:p>
          </p:txBody>
        </p:sp>
        <p:sp>
          <p:nvSpPr>
            <p:cNvPr id="52" name="正方形/長方形 51"/>
            <p:cNvSpPr/>
            <p:nvPr/>
          </p:nvSpPr>
          <p:spPr>
            <a:xfrm>
              <a:off x="253032" y="10252804"/>
              <a:ext cx="326013" cy="17831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05" b="1">
                <a:solidFill>
                  <a:schemeClr val="bg1"/>
                </a:solidFill>
                <a:latin typeface="HGPｺﾞｼｯｸM" pitchFamily="50" charset="-128"/>
                <a:ea typeface="HGPｺﾞｼｯｸM" pitchFamily="50" charset="-128"/>
              </a:endParaRPr>
            </a:p>
          </p:txBody>
        </p:sp>
        <p:sp>
          <p:nvSpPr>
            <p:cNvPr id="53" name="正方形/長方形 52"/>
            <p:cNvSpPr/>
            <p:nvPr/>
          </p:nvSpPr>
          <p:spPr>
            <a:xfrm>
              <a:off x="536766" y="10192783"/>
              <a:ext cx="1542410" cy="286873"/>
            </a:xfrm>
            <a:prstGeom prst="rect">
              <a:avLst/>
            </a:prstGeom>
          </p:spPr>
          <p:txBody>
            <a:bodyPr wrap="none">
              <a:spAutoFit/>
            </a:bodyPr>
            <a:lstStyle/>
            <a:p>
              <a:r>
                <a:rPr lang="en-US" altLang="ja-JP" sz="1264" b="1" dirty="0">
                  <a:solidFill>
                    <a:schemeClr val="tx1">
                      <a:lumMod val="85000"/>
                      <a:lumOff val="15000"/>
                    </a:schemeClr>
                  </a:solidFill>
                  <a:latin typeface="HGPｺﾞｼｯｸM" pitchFamily="50" charset="-128"/>
                  <a:ea typeface="HGPｺﾞｼｯｸM" pitchFamily="50" charset="-128"/>
                </a:rPr>
                <a:t>info@setagaya.or.jp</a:t>
              </a:r>
              <a:endParaRPr lang="ja-JP" altLang="en-US" sz="1264" b="1" dirty="0">
                <a:solidFill>
                  <a:schemeClr val="tx1">
                    <a:lumMod val="85000"/>
                    <a:lumOff val="15000"/>
                  </a:schemeClr>
                </a:solidFill>
                <a:latin typeface="HGPｺﾞｼｯｸM" pitchFamily="50" charset="-128"/>
                <a:ea typeface="HGPｺﾞｼｯｸM" pitchFamily="50" charset="-128"/>
              </a:endParaRPr>
            </a:p>
          </p:txBody>
        </p:sp>
        <p:sp>
          <p:nvSpPr>
            <p:cNvPr id="54" name="正方形/長方形 53"/>
            <p:cNvSpPr/>
            <p:nvPr/>
          </p:nvSpPr>
          <p:spPr>
            <a:xfrm>
              <a:off x="214063" y="10211057"/>
              <a:ext cx="364202" cy="226985"/>
            </a:xfrm>
            <a:prstGeom prst="rect">
              <a:avLst/>
            </a:prstGeom>
          </p:spPr>
          <p:txBody>
            <a:bodyPr wrap="none">
              <a:spAutoFit/>
            </a:bodyPr>
            <a:lstStyle/>
            <a:p>
              <a:pPr algn="ctr"/>
              <a:r>
                <a:rPr lang="en-US" altLang="ja-JP" sz="875" b="1" dirty="0">
                  <a:solidFill>
                    <a:schemeClr val="bg1"/>
                  </a:solidFill>
                  <a:latin typeface="HGPｺﾞｼｯｸM" pitchFamily="50" charset="-128"/>
                  <a:ea typeface="HGPｺﾞｼｯｸM" pitchFamily="50" charset="-128"/>
                </a:rPr>
                <a:t>mail</a:t>
              </a:r>
              <a:endParaRPr lang="ja-JP" altLang="en-US" sz="875" b="1" dirty="0">
                <a:solidFill>
                  <a:schemeClr val="bg1"/>
                </a:solidFill>
                <a:latin typeface="HGPｺﾞｼｯｸM" pitchFamily="50" charset="-128"/>
                <a:ea typeface="HGPｺﾞｼｯｸM" pitchFamily="50" charset="-128"/>
              </a:endParaRPr>
            </a:p>
          </p:txBody>
        </p:sp>
      </p:grpSp>
      <p:sp>
        <p:nvSpPr>
          <p:cNvPr id="26" name="テキスト ボックス 25"/>
          <p:cNvSpPr txBox="1"/>
          <p:nvPr/>
        </p:nvSpPr>
        <p:spPr>
          <a:xfrm>
            <a:off x="177800" y="9015118"/>
            <a:ext cx="5185212" cy="553998"/>
          </a:xfrm>
          <a:prstGeom prst="rect">
            <a:avLst/>
          </a:prstGeom>
          <a:noFill/>
        </p:spPr>
        <p:txBody>
          <a:bodyPr wrap="square" rtlCol="0">
            <a:spAutoFit/>
          </a:bodyPr>
          <a:lstStyle/>
          <a:p>
            <a:r>
              <a:rPr lang="ja-JP" altLang="en-US" sz="1500" b="1" dirty="0">
                <a:solidFill>
                  <a:schemeClr val="tx1">
                    <a:lumMod val="85000"/>
                    <a:lumOff val="15000"/>
                  </a:schemeClr>
                </a:solidFill>
                <a:latin typeface="HGPｺﾞｼｯｸM" pitchFamily="50" charset="-128"/>
                <a:ea typeface="HGPｺﾞｼｯｸM" pitchFamily="50" charset="-128"/>
              </a:rPr>
              <a:t>ご入会は、裏面の入会申込書に必要事項をご記入の上、</a:t>
            </a:r>
            <a:endParaRPr lang="en-US" altLang="ja-JP" sz="1500" b="1" dirty="0">
              <a:solidFill>
                <a:schemeClr val="tx1">
                  <a:lumMod val="85000"/>
                  <a:lumOff val="15000"/>
                </a:schemeClr>
              </a:solidFill>
              <a:latin typeface="HGPｺﾞｼｯｸM" pitchFamily="50" charset="-128"/>
              <a:ea typeface="HGPｺﾞｼｯｸM" pitchFamily="50" charset="-128"/>
            </a:endParaRPr>
          </a:p>
          <a:p>
            <a:r>
              <a:rPr lang="ja-JP" altLang="en-US" sz="1500" b="1" dirty="0">
                <a:solidFill>
                  <a:schemeClr val="tx1">
                    <a:lumMod val="85000"/>
                    <a:lumOff val="15000"/>
                  </a:schemeClr>
                </a:solidFill>
                <a:latin typeface="HGPｺﾞｼｯｸM" pitchFamily="50" charset="-128"/>
                <a:ea typeface="HGPｺﾞｼｯｸM" pitchFamily="50" charset="-128"/>
              </a:rPr>
              <a:t>下記事務局まで</a:t>
            </a:r>
            <a:r>
              <a:rPr lang="en-US" altLang="ja-JP" sz="1500" b="1" dirty="0">
                <a:solidFill>
                  <a:schemeClr val="tx1">
                    <a:lumMod val="85000"/>
                    <a:lumOff val="15000"/>
                  </a:schemeClr>
                </a:solidFill>
                <a:latin typeface="HGPｺﾞｼｯｸM" pitchFamily="50" charset="-128"/>
                <a:ea typeface="HGPｺﾞｼｯｸM" pitchFamily="50" charset="-128"/>
              </a:rPr>
              <a:t>FAX</a:t>
            </a:r>
            <a:r>
              <a:rPr lang="ja-JP" altLang="en-US" sz="1500" b="1" dirty="0" err="1">
                <a:solidFill>
                  <a:schemeClr val="tx1">
                    <a:lumMod val="85000"/>
                    <a:lumOff val="15000"/>
                  </a:schemeClr>
                </a:solidFill>
                <a:latin typeface="HGPｺﾞｼｯｸM" pitchFamily="50" charset="-128"/>
                <a:ea typeface="HGPｺﾞｼｯｸM" pitchFamily="50" charset="-128"/>
              </a:rPr>
              <a:t>、</a:t>
            </a:r>
            <a:r>
              <a:rPr lang="ja-JP" altLang="en-US" sz="1500" b="1" dirty="0">
                <a:solidFill>
                  <a:schemeClr val="tx1">
                    <a:lumMod val="85000"/>
                    <a:lumOff val="15000"/>
                  </a:schemeClr>
                </a:solidFill>
                <a:latin typeface="HGPｺﾞｼｯｸM" pitchFamily="50" charset="-128"/>
                <a:ea typeface="HGPｺﾞｼｯｸM" pitchFamily="50" charset="-128"/>
              </a:rPr>
              <a:t>またはメールにてお申込みください。</a:t>
            </a:r>
          </a:p>
        </p:txBody>
      </p:sp>
      <p:sp>
        <p:nvSpPr>
          <p:cNvPr id="30" name="正方形/長方形 29"/>
          <p:cNvSpPr/>
          <p:nvPr/>
        </p:nvSpPr>
        <p:spPr>
          <a:xfrm>
            <a:off x="4572000" y="797386"/>
            <a:ext cx="2757830" cy="1188787"/>
          </a:xfrm>
          <a:prstGeom prst="rect">
            <a:avLst/>
          </a:prstGeom>
        </p:spPr>
        <p:txBody>
          <a:bodyPr wrap="square">
            <a:spAutoFit/>
          </a:bodyPr>
          <a:lstStyle/>
          <a:p>
            <a:r>
              <a:rPr lang="ja-JP" altLang="en-US" sz="1069" dirty="0">
                <a:solidFill>
                  <a:schemeClr val="tx1">
                    <a:lumMod val="85000"/>
                    <a:lumOff val="15000"/>
                  </a:schemeClr>
                </a:solidFill>
                <a:latin typeface="HGPｺﾞｼｯｸE" pitchFamily="50" charset="-128"/>
                <a:ea typeface="HGPｺﾞｼｯｸE" pitchFamily="50" charset="-128"/>
              </a:rPr>
              <a:t>公益社団法人   </a:t>
            </a:r>
            <a:r>
              <a:rPr lang="ja-JP" altLang="en-US" sz="1200" dirty="0">
                <a:solidFill>
                  <a:schemeClr val="tx1">
                    <a:lumMod val="85000"/>
                    <a:lumOff val="15000"/>
                  </a:schemeClr>
                </a:solidFill>
                <a:latin typeface="HGPｺﾞｼｯｸE" pitchFamily="50" charset="-128"/>
                <a:ea typeface="HGPｺﾞｼｯｸE" pitchFamily="50" charset="-128"/>
              </a:rPr>
              <a:t>世田谷法人会</a:t>
            </a:r>
            <a:endParaRPr lang="en-US" altLang="ja-JP" sz="1200" dirty="0">
              <a:solidFill>
                <a:schemeClr val="tx1">
                  <a:lumMod val="85000"/>
                  <a:lumOff val="15000"/>
                </a:schemeClr>
              </a:solidFill>
              <a:latin typeface="HGPｺﾞｼｯｸE" pitchFamily="50" charset="-128"/>
              <a:ea typeface="HGPｺﾞｼｯｸE" pitchFamily="50" charset="-128"/>
            </a:endParaRPr>
          </a:p>
          <a:p>
            <a:r>
              <a:rPr lang="ja-JP" altLang="en-US" sz="1200" dirty="0">
                <a:solidFill>
                  <a:schemeClr val="tx1">
                    <a:lumMod val="85000"/>
                    <a:lumOff val="15000"/>
                  </a:schemeClr>
                </a:solidFill>
                <a:latin typeface="HGPｺﾞｼｯｸE" pitchFamily="50" charset="-128"/>
                <a:ea typeface="HGPｺﾞｼｯｸE" pitchFamily="50" charset="-128"/>
              </a:rPr>
              <a:t>　　　　　　　　　 会長　山﨑　充</a:t>
            </a:r>
            <a:endParaRPr lang="en-US" altLang="ja-JP" sz="1200" dirty="0">
              <a:solidFill>
                <a:schemeClr val="tx1">
                  <a:lumMod val="85000"/>
                  <a:lumOff val="15000"/>
                </a:schemeClr>
              </a:solidFill>
              <a:latin typeface="HGPｺﾞｼｯｸE" pitchFamily="50" charset="-128"/>
              <a:ea typeface="HGPｺﾞｼｯｸE" pitchFamily="50" charset="-128"/>
            </a:endParaRPr>
          </a:p>
          <a:p>
            <a:r>
              <a:rPr lang="ja-JP" altLang="en-US" sz="945" dirty="0">
                <a:solidFill>
                  <a:schemeClr val="tx1">
                    <a:lumMod val="85000"/>
                    <a:lumOff val="15000"/>
                  </a:schemeClr>
                </a:solidFill>
                <a:latin typeface="HGPｺﾞｼｯｸE" pitchFamily="50" charset="-128"/>
                <a:ea typeface="HGPｺﾞｼｯｸE" pitchFamily="50" charset="-128"/>
              </a:rPr>
              <a:t>〒</a:t>
            </a:r>
            <a:r>
              <a:rPr lang="en-US" altLang="ja-JP" sz="945" dirty="0">
                <a:solidFill>
                  <a:schemeClr val="tx1">
                    <a:lumMod val="85000"/>
                    <a:lumOff val="15000"/>
                  </a:schemeClr>
                </a:solidFill>
                <a:latin typeface="HGPｺﾞｼｯｸE" pitchFamily="50" charset="-128"/>
                <a:ea typeface="HGPｺﾞｼｯｸE" pitchFamily="50" charset="-128"/>
              </a:rPr>
              <a:t>154-0023</a:t>
            </a:r>
            <a:r>
              <a:rPr lang="ja-JP" altLang="en-US" sz="945" dirty="0">
                <a:solidFill>
                  <a:schemeClr val="tx1">
                    <a:lumMod val="85000"/>
                    <a:lumOff val="15000"/>
                  </a:schemeClr>
                </a:solidFill>
                <a:latin typeface="HGPｺﾞｼｯｸE" pitchFamily="50" charset="-128"/>
                <a:ea typeface="HGPｺﾞｼｯｸE" pitchFamily="50" charset="-128"/>
              </a:rPr>
              <a:t>　世田谷区若林</a:t>
            </a:r>
            <a:r>
              <a:rPr lang="en-US" altLang="ja-JP" sz="945" dirty="0">
                <a:solidFill>
                  <a:schemeClr val="tx1">
                    <a:lumMod val="85000"/>
                    <a:lumOff val="15000"/>
                  </a:schemeClr>
                </a:solidFill>
                <a:latin typeface="HGPｺﾞｼｯｸE" pitchFamily="50" charset="-128"/>
                <a:ea typeface="HGPｺﾞｼｯｸE" pitchFamily="50" charset="-128"/>
              </a:rPr>
              <a:t>1-15-10</a:t>
            </a:r>
            <a:r>
              <a:rPr lang="ja-JP" altLang="en-US" sz="945" dirty="0">
                <a:solidFill>
                  <a:schemeClr val="tx1">
                    <a:lumMod val="85000"/>
                    <a:lumOff val="15000"/>
                  </a:schemeClr>
                </a:solidFill>
                <a:latin typeface="HGPｺﾞｼｯｸE" pitchFamily="50" charset="-128"/>
                <a:ea typeface="HGPｺﾞｼｯｸE" pitchFamily="50" charset="-128"/>
              </a:rPr>
              <a:t> </a:t>
            </a:r>
            <a:endParaRPr lang="en-US" altLang="ja-JP" sz="945" dirty="0">
              <a:solidFill>
                <a:schemeClr val="tx1">
                  <a:lumMod val="85000"/>
                  <a:lumOff val="15000"/>
                </a:schemeClr>
              </a:solidFill>
              <a:latin typeface="HGPｺﾞｼｯｸE" pitchFamily="50" charset="-128"/>
              <a:ea typeface="HGPｺﾞｼｯｸE" pitchFamily="50" charset="-128"/>
            </a:endParaRPr>
          </a:p>
          <a:p>
            <a:r>
              <a:rPr lang="ja-JP" altLang="en-US" sz="945" dirty="0">
                <a:solidFill>
                  <a:schemeClr val="tx1">
                    <a:lumMod val="85000"/>
                    <a:lumOff val="15000"/>
                  </a:schemeClr>
                </a:solidFill>
                <a:latin typeface="HGPｺﾞｼｯｸE" pitchFamily="50" charset="-128"/>
                <a:ea typeface="HGPｺﾞｼｯｸE" pitchFamily="50" charset="-128"/>
              </a:rPr>
              <a:t>　　　　　　           世田谷電設会館</a:t>
            </a:r>
            <a:r>
              <a:rPr lang="en-US" altLang="ja-JP" sz="945" dirty="0">
                <a:solidFill>
                  <a:schemeClr val="tx1">
                    <a:lumMod val="85000"/>
                    <a:lumOff val="15000"/>
                  </a:schemeClr>
                </a:solidFill>
                <a:latin typeface="HGPｺﾞｼｯｸE" pitchFamily="50" charset="-128"/>
                <a:ea typeface="HGPｺﾞｼｯｸE" pitchFamily="50" charset="-128"/>
              </a:rPr>
              <a:t>3</a:t>
            </a:r>
            <a:r>
              <a:rPr lang="ja-JP" altLang="en-US" sz="945" dirty="0">
                <a:solidFill>
                  <a:schemeClr val="tx1">
                    <a:lumMod val="85000"/>
                    <a:lumOff val="15000"/>
                  </a:schemeClr>
                </a:solidFill>
                <a:latin typeface="HGPｺﾞｼｯｸE" pitchFamily="50" charset="-128"/>
                <a:ea typeface="HGPｺﾞｼｯｸE" pitchFamily="50" charset="-128"/>
              </a:rPr>
              <a:t>階</a:t>
            </a:r>
            <a:endParaRPr lang="en-US" altLang="ja-JP" sz="945" dirty="0">
              <a:solidFill>
                <a:schemeClr val="tx1">
                  <a:lumMod val="85000"/>
                  <a:lumOff val="15000"/>
                </a:schemeClr>
              </a:solidFill>
              <a:latin typeface="HGPｺﾞｼｯｸE" pitchFamily="50" charset="-128"/>
              <a:ea typeface="HGPｺﾞｼｯｸE" pitchFamily="50" charset="-128"/>
            </a:endParaRPr>
          </a:p>
          <a:p>
            <a:r>
              <a:rPr lang="en-US" altLang="ja-JP" sz="945" dirty="0">
                <a:solidFill>
                  <a:schemeClr val="tx1">
                    <a:lumMod val="85000"/>
                    <a:lumOff val="15000"/>
                  </a:schemeClr>
                </a:solidFill>
                <a:latin typeface="HGPｺﾞｼｯｸE" pitchFamily="50" charset="-128"/>
                <a:ea typeface="HGPｺﾞｼｯｸE" pitchFamily="50" charset="-128"/>
              </a:rPr>
              <a:t>TEL</a:t>
            </a:r>
            <a:r>
              <a:rPr lang="ja-JP" altLang="en-US" sz="945" dirty="0">
                <a:solidFill>
                  <a:schemeClr val="tx1">
                    <a:lumMod val="85000"/>
                    <a:lumOff val="15000"/>
                  </a:schemeClr>
                </a:solidFill>
                <a:latin typeface="HGPｺﾞｼｯｸE" pitchFamily="50" charset="-128"/>
                <a:ea typeface="HGPｺﾞｼｯｸE" pitchFamily="50" charset="-128"/>
              </a:rPr>
              <a:t>： </a:t>
            </a:r>
            <a:r>
              <a:rPr lang="en-US" altLang="ja-JP" sz="945" dirty="0">
                <a:solidFill>
                  <a:schemeClr val="tx1">
                    <a:lumMod val="85000"/>
                    <a:lumOff val="15000"/>
                  </a:schemeClr>
                </a:solidFill>
                <a:latin typeface="HGPｺﾞｼｯｸE" pitchFamily="50" charset="-128"/>
                <a:ea typeface="HGPｺﾞｼｯｸE" pitchFamily="50" charset="-128"/>
              </a:rPr>
              <a:t>03</a:t>
            </a:r>
            <a:r>
              <a:rPr lang="ja-JP" altLang="en-US" sz="945" dirty="0">
                <a:solidFill>
                  <a:schemeClr val="tx1">
                    <a:lumMod val="85000"/>
                    <a:lumOff val="15000"/>
                  </a:schemeClr>
                </a:solidFill>
                <a:latin typeface="HGPｺﾞｼｯｸE" pitchFamily="50" charset="-128"/>
                <a:ea typeface="HGPｺﾞｼｯｸE" pitchFamily="50" charset="-128"/>
              </a:rPr>
              <a:t>（</a:t>
            </a:r>
            <a:r>
              <a:rPr lang="en-US" altLang="ja-JP" sz="945" dirty="0">
                <a:solidFill>
                  <a:schemeClr val="tx1">
                    <a:lumMod val="85000"/>
                    <a:lumOff val="15000"/>
                  </a:schemeClr>
                </a:solidFill>
                <a:latin typeface="HGPｺﾞｼｯｸE" pitchFamily="50" charset="-128"/>
                <a:ea typeface="HGPｺﾞｼｯｸE" pitchFamily="50" charset="-128"/>
              </a:rPr>
              <a:t>3410</a:t>
            </a:r>
            <a:r>
              <a:rPr lang="ja-JP" altLang="en-US" sz="945" dirty="0">
                <a:solidFill>
                  <a:schemeClr val="tx1">
                    <a:lumMod val="85000"/>
                    <a:lumOff val="15000"/>
                  </a:schemeClr>
                </a:solidFill>
                <a:latin typeface="HGPｺﾞｼｯｸE" pitchFamily="50" charset="-128"/>
                <a:ea typeface="HGPｺﾞｼｯｸE" pitchFamily="50" charset="-128"/>
              </a:rPr>
              <a:t>）</a:t>
            </a:r>
            <a:r>
              <a:rPr lang="en-US" altLang="ja-JP" sz="945" dirty="0">
                <a:solidFill>
                  <a:schemeClr val="tx1">
                    <a:lumMod val="85000"/>
                    <a:lumOff val="15000"/>
                  </a:schemeClr>
                </a:solidFill>
                <a:latin typeface="HGPｺﾞｼｯｸE" pitchFamily="50" charset="-128"/>
                <a:ea typeface="HGPｺﾞｼｯｸE" pitchFamily="50" charset="-128"/>
              </a:rPr>
              <a:t>1425</a:t>
            </a:r>
            <a:r>
              <a:rPr lang="ja-JP" altLang="en-US" sz="945" dirty="0">
                <a:solidFill>
                  <a:schemeClr val="tx1">
                    <a:lumMod val="85000"/>
                    <a:lumOff val="15000"/>
                  </a:schemeClr>
                </a:solidFill>
                <a:latin typeface="HGPｺﾞｼｯｸE" pitchFamily="50" charset="-128"/>
                <a:ea typeface="HGPｺﾞｼｯｸE" pitchFamily="50" charset="-128"/>
              </a:rPr>
              <a:t>　 </a:t>
            </a:r>
            <a:r>
              <a:rPr lang="en-US" altLang="ja-JP" sz="945" dirty="0">
                <a:solidFill>
                  <a:schemeClr val="tx1">
                    <a:lumMod val="85000"/>
                    <a:lumOff val="15000"/>
                  </a:schemeClr>
                </a:solidFill>
                <a:latin typeface="HGPｺﾞｼｯｸE" pitchFamily="50" charset="-128"/>
                <a:ea typeface="HGPｺﾞｼｯｸE" pitchFamily="50" charset="-128"/>
              </a:rPr>
              <a:t>FAX</a:t>
            </a:r>
            <a:r>
              <a:rPr lang="ja-JP" altLang="en-US" sz="945" dirty="0">
                <a:solidFill>
                  <a:schemeClr val="tx1">
                    <a:lumMod val="85000"/>
                    <a:lumOff val="15000"/>
                  </a:schemeClr>
                </a:solidFill>
                <a:latin typeface="HGPｺﾞｼｯｸE" pitchFamily="50" charset="-128"/>
                <a:ea typeface="HGPｺﾞｼｯｸE" pitchFamily="50" charset="-128"/>
              </a:rPr>
              <a:t>： </a:t>
            </a:r>
            <a:r>
              <a:rPr lang="en-US" altLang="ja-JP" sz="945" dirty="0">
                <a:solidFill>
                  <a:schemeClr val="tx1">
                    <a:lumMod val="85000"/>
                    <a:lumOff val="15000"/>
                  </a:schemeClr>
                </a:solidFill>
                <a:latin typeface="HGPｺﾞｼｯｸE" pitchFamily="50" charset="-128"/>
                <a:ea typeface="HGPｺﾞｼｯｸE" pitchFamily="50" charset="-128"/>
              </a:rPr>
              <a:t>03</a:t>
            </a:r>
            <a:r>
              <a:rPr lang="ja-JP" altLang="en-US" sz="945" dirty="0">
                <a:solidFill>
                  <a:schemeClr val="tx1">
                    <a:lumMod val="85000"/>
                    <a:lumOff val="15000"/>
                  </a:schemeClr>
                </a:solidFill>
                <a:latin typeface="HGPｺﾞｼｯｸE" pitchFamily="50" charset="-128"/>
                <a:ea typeface="HGPｺﾞｼｯｸE" pitchFamily="50" charset="-128"/>
              </a:rPr>
              <a:t>（</a:t>
            </a:r>
            <a:r>
              <a:rPr lang="en-US" altLang="ja-JP" sz="945" dirty="0">
                <a:solidFill>
                  <a:schemeClr val="tx1">
                    <a:lumMod val="85000"/>
                    <a:lumOff val="15000"/>
                  </a:schemeClr>
                </a:solidFill>
                <a:latin typeface="HGPｺﾞｼｯｸE" pitchFamily="50" charset="-128"/>
                <a:ea typeface="HGPｺﾞｼｯｸE" pitchFamily="50" charset="-128"/>
              </a:rPr>
              <a:t>3421</a:t>
            </a:r>
            <a:r>
              <a:rPr lang="ja-JP" altLang="en-US" sz="945" dirty="0">
                <a:solidFill>
                  <a:schemeClr val="tx1">
                    <a:lumMod val="85000"/>
                    <a:lumOff val="15000"/>
                  </a:schemeClr>
                </a:solidFill>
                <a:latin typeface="HGPｺﾞｼｯｸE" pitchFamily="50" charset="-128"/>
                <a:ea typeface="HGPｺﾞｼｯｸE" pitchFamily="50" charset="-128"/>
              </a:rPr>
              <a:t>）</a:t>
            </a:r>
            <a:r>
              <a:rPr lang="en-US" altLang="ja-JP" sz="945" dirty="0">
                <a:solidFill>
                  <a:schemeClr val="tx1">
                    <a:lumMod val="85000"/>
                    <a:lumOff val="15000"/>
                  </a:schemeClr>
                </a:solidFill>
                <a:latin typeface="HGPｺﾞｼｯｸE" pitchFamily="50" charset="-128"/>
                <a:ea typeface="HGPｺﾞｼｯｸE" pitchFamily="50" charset="-128"/>
              </a:rPr>
              <a:t>4226</a:t>
            </a:r>
            <a:r>
              <a:rPr lang="ja-JP" altLang="en-US" sz="945" dirty="0">
                <a:solidFill>
                  <a:schemeClr val="tx1">
                    <a:lumMod val="85000"/>
                    <a:lumOff val="15000"/>
                  </a:schemeClr>
                </a:solidFill>
                <a:latin typeface="HGPｺﾞｼｯｸE" pitchFamily="50" charset="-128"/>
                <a:ea typeface="HGPｺﾞｼｯｸE" pitchFamily="50" charset="-128"/>
              </a:rPr>
              <a:t>　　</a:t>
            </a:r>
            <a:endParaRPr lang="en-US" altLang="ja-JP" sz="945" dirty="0">
              <a:solidFill>
                <a:schemeClr val="tx1">
                  <a:lumMod val="85000"/>
                  <a:lumOff val="15000"/>
                </a:schemeClr>
              </a:solidFill>
              <a:latin typeface="HGPｺﾞｼｯｸE" pitchFamily="50" charset="-128"/>
              <a:ea typeface="HGPｺﾞｼｯｸE" pitchFamily="50" charset="-128"/>
            </a:endParaRPr>
          </a:p>
          <a:p>
            <a:r>
              <a:rPr lang="en-US" altLang="ja-JP" sz="945" dirty="0">
                <a:solidFill>
                  <a:schemeClr val="tx1">
                    <a:lumMod val="85000"/>
                    <a:lumOff val="15000"/>
                  </a:schemeClr>
                </a:solidFill>
                <a:latin typeface="HGPｺﾞｼｯｸE" pitchFamily="50" charset="-128"/>
                <a:ea typeface="HGPｺﾞｼｯｸE" pitchFamily="50" charset="-128"/>
              </a:rPr>
              <a:t>URL</a:t>
            </a:r>
            <a:r>
              <a:rPr lang="ja-JP" altLang="en-US" sz="945" dirty="0">
                <a:solidFill>
                  <a:schemeClr val="tx1">
                    <a:lumMod val="85000"/>
                    <a:lumOff val="15000"/>
                  </a:schemeClr>
                </a:solidFill>
                <a:latin typeface="HGPｺﾞｼｯｸE" pitchFamily="50" charset="-128"/>
                <a:ea typeface="HGPｺﾞｼｯｸE" pitchFamily="50" charset="-128"/>
              </a:rPr>
              <a:t>： </a:t>
            </a:r>
            <a:r>
              <a:rPr lang="en-US" altLang="ja-JP" sz="945" dirty="0">
                <a:solidFill>
                  <a:schemeClr val="tx1">
                    <a:lumMod val="85000"/>
                    <a:lumOff val="15000"/>
                  </a:schemeClr>
                </a:solidFill>
                <a:latin typeface="HGPｺﾞｼｯｸE" pitchFamily="50" charset="-128"/>
                <a:ea typeface="HGPｺﾞｼｯｸE" pitchFamily="50" charset="-128"/>
              </a:rPr>
              <a:t>http://www.setagaya.or.jp  </a:t>
            </a:r>
          </a:p>
          <a:p>
            <a:r>
              <a:rPr lang="en-US" altLang="ja-JP" sz="945" dirty="0">
                <a:solidFill>
                  <a:schemeClr val="tx1">
                    <a:lumMod val="85000"/>
                    <a:lumOff val="15000"/>
                  </a:schemeClr>
                </a:solidFill>
                <a:latin typeface="HGPｺﾞｼｯｸE" pitchFamily="50" charset="-128"/>
                <a:ea typeface="HGPｺﾞｼｯｸE" pitchFamily="50" charset="-128"/>
              </a:rPr>
              <a:t>Mail</a:t>
            </a:r>
            <a:r>
              <a:rPr lang="ja-JP" altLang="en-US" sz="945" dirty="0">
                <a:solidFill>
                  <a:schemeClr val="tx1">
                    <a:lumMod val="85000"/>
                    <a:lumOff val="15000"/>
                  </a:schemeClr>
                </a:solidFill>
                <a:latin typeface="HGPｺﾞｼｯｸE" pitchFamily="50" charset="-128"/>
                <a:ea typeface="HGPｺﾞｼｯｸE" pitchFamily="50" charset="-128"/>
              </a:rPr>
              <a:t>： </a:t>
            </a:r>
            <a:r>
              <a:rPr lang="en-US" altLang="ja-JP" sz="945" dirty="0">
                <a:solidFill>
                  <a:schemeClr val="tx1">
                    <a:lumMod val="85000"/>
                    <a:lumOff val="15000"/>
                  </a:schemeClr>
                </a:solidFill>
                <a:latin typeface="HGPｺﾞｼｯｸE" pitchFamily="50" charset="-128"/>
                <a:ea typeface="HGPｺﾞｼｯｸE" pitchFamily="50" charset="-128"/>
              </a:rPr>
              <a:t>info@setagaya.or.jp</a:t>
            </a:r>
            <a:endParaRPr lang="ja-JP" altLang="en-US" sz="945" dirty="0">
              <a:solidFill>
                <a:schemeClr val="tx1">
                  <a:lumMod val="85000"/>
                  <a:lumOff val="15000"/>
                </a:schemeClr>
              </a:solidFill>
              <a:latin typeface="HGPｺﾞｼｯｸE" pitchFamily="50" charset="-128"/>
              <a:ea typeface="HGPｺﾞｼｯｸE" pitchFamily="50" charset="-128"/>
            </a:endParaRPr>
          </a:p>
        </p:txBody>
      </p:sp>
      <p:sp>
        <p:nvSpPr>
          <p:cNvPr id="31" name="正方形/長方形 30"/>
          <p:cNvSpPr/>
          <p:nvPr/>
        </p:nvSpPr>
        <p:spPr>
          <a:xfrm>
            <a:off x="5266943" y="2010340"/>
            <a:ext cx="2070201" cy="707886"/>
          </a:xfrm>
          <a:prstGeom prst="rect">
            <a:avLst/>
          </a:prstGeom>
        </p:spPr>
        <p:txBody>
          <a:bodyPr wrap="square">
            <a:spAutoFit/>
          </a:bodyPr>
          <a:lstStyle/>
          <a:p>
            <a:r>
              <a:rPr lang="ja-JP" altLang="en-US" sz="800" b="1" u="sng" dirty="0">
                <a:solidFill>
                  <a:schemeClr val="tx1">
                    <a:lumMod val="85000"/>
                    <a:lumOff val="15000"/>
                  </a:schemeClr>
                </a:solidFill>
                <a:latin typeface="HGPｺﾞｼｯｸM" pitchFamily="50" charset="-128"/>
                <a:ea typeface="HGPｺﾞｼｯｸM" pitchFamily="50" charset="-128"/>
              </a:rPr>
              <a:t>←ご入会メリットはこちらの</a:t>
            </a:r>
            <a:r>
              <a:rPr lang="en-US" altLang="ja-JP" sz="800" b="1" u="sng" dirty="0">
                <a:solidFill>
                  <a:schemeClr val="tx1">
                    <a:lumMod val="85000"/>
                    <a:lumOff val="15000"/>
                  </a:schemeClr>
                </a:solidFill>
                <a:latin typeface="HGPｺﾞｼｯｸM" pitchFamily="50" charset="-128"/>
                <a:ea typeface="HGPｺﾞｼｯｸM" pitchFamily="50" charset="-128"/>
              </a:rPr>
              <a:t>QR</a:t>
            </a:r>
            <a:r>
              <a:rPr lang="ja-JP" altLang="en-US" sz="800" b="1" u="sng" dirty="0">
                <a:solidFill>
                  <a:schemeClr val="tx1">
                    <a:lumMod val="85000"/>
                    <a:lumOff val="15000"/>
                  </a:schemeClr>
                </a:solidFill>
                <a:latin typeface="HGPｺﾞｼｯｸM" pitchFamily="50" charset="-128"/>
                <a:ea typeface="HGPｺﾞｼｯｸM" pitchFamily="50" charset="-128"/>
              </a:rPr>
              <a:t>コードよりご確認</a:t>
            </a:r>
            <a:endParaRPr lang="en-US" altLang="ja-JP" sz="800" b="1" u="sng" dirty="0">
              <a:solidFill>
                <a:schemeClr val="tx1">
                  <a:lumMod val="85000"/>
                  <a:lumOff val="15000"/>
                </a:schemeClr>
              </a:solidFill>
              <a:latin typeface="HGPｺﾞｼｯｸM" pitchFamily="50" charset="-128"/>
              <a:ea typeface="HGPｺﾞｼｯｸM" pitchFamily="50" charset="-128"/>
            </a:endParaRPr>
          </a:p>
          <a:p>
            <a:r>
              <a:rPr lang="ja-JP" altLang="en-US" sz="800" b="1" u="sng" dirty="0">
                <a:solidFill>
                  <a:schemeClr val="tx1">
                    <a:lumMod val="85000"/>
                    <a:lumOff val="15000"/>
                  </a:schemeClr>
                </a:solidFill>
                <a:latin typeface="HGPｺﾞｼｯｸM" pitchFamily="50" charset="-128"/>
                <a:ea typeface="HGPｺﾞｼｯｸM" pitchFamily="50" charset="-128"/>
              </a:rPr>
              <a:t>ください。</a:t>
            </a:r>
            <a:endParaRPr lang="en-US" altLang="ja-JP" sz="800" b="1" u="sng" dirty="0">
              <a:solidFill>
                <a:schemeClr val="tx1">
                  <a:lumMod val="85000"/>
                  <a:lumOff val="15000"/>
                </a:schemeClr>
              </a:solidFill>
              <a:latin typeface="HGPｺﾞｼｯｸM" pitchFamily="50" charset="-128"/>
              <a:ea typeface="HGPｺﾞｼｯｸM" pitchFamily="50" charset="-128"/>
            </a:endParaRPr>
          </a:p>
          <a:p>
            <a:r>
              <a:rPr lang="ja-JP" altLang="en-US" sz="800" b="1" dirty="0">
                <a:solidFill>
                  <a:schemeClr val="tx1">
                    <a:lumMod val="85000"/>
                    <a:lumOff val="15000"/>
                  </a:schemeClr>
                </a:solidFill>
                <a:latin typeface="HGPｺﾞｼｯｸM" pitchFamily="50" charset="-128"/>
                <a:ea typeface="HGPｺﾞｼｯｸM" pitchFamily="50" charset="-128"/>
              </a:rPr>
              <a:t>世田谷税務署管内以外の法人や、法人以外の個人、または事業主の方にもご加入いただけます。お気軽にお問い合わせください。</a:t>
            </a:r>
            <a:endParaRPr lang="en-US" altLang="ja-JP" sz="800" b="1" dirty="0">
              <a:solidFill>
                <a:schemeClr val="tx1">
                  <a:lumMod val="85000"/>
                  <a:lumOff val="15000"/>
                </a:schemeClr>
              </a:solidFill>
              <a:latin typeface="HGPｺﾞｼｯｸM" pitchFamily="50" charset="-128"/>
              <a:ea typeface="HGPｺﾞｼｯｸM" pitchFamily="50" charset="-128"/>
            </a:endParaRPr>
          </a:p>
        </p:txBody>
      </p:sp>
      <p:pic>
        <p:nvPicPr>
          <p:cNvPr id="40" name="図 3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89922" y="9014486"/>
            <a:ext cx="2106567" cy="1486849"/>
          </a:xfrm>
          <a:prstGeom prst="rect">
            <a:avLst/>
          </a:prstGeom>
          <a:ln>
            <a:solidFill>
              <a:schemeClr val="tx2">
                <a:lumMod val="40000"/>
                <a:lumOff val="60000"/>
              </a:schemeClr>
            </a:solidFill>
          </a:ln>
        </p:spPr>
      </p:pic>
      <p:sp>
        <p:nvSpPr>
          <p:cNvPr id="33" name="テキスト ボックス 32"/>
          <p:cNvSpPr txBox="1"/>
          <p:nvPr/>
        </p:nvSpPr>
        <p:spPr>
          <a:xfrm>
            <a:off x="3642969" y="6393485"/>
            <a:ext cx="3642970" cy="230832"/>
          </a:xfrm>
          <a:prstGeom prst="rect">
            <a:avLst/>
          </a:prstGeom>
          <a:noFill/>
        </p:spPr>
        <p:txBody>
          <a:bodyPr wrap="square" rtlCol="0">
            <a:spAutoFit/>
          </a:bodyPr>
          <a:lstStyle/>
          <a:p>
            <a:pPr algn="r"/>
            <a:r>
              <a:rPr lang="ja-JP" altLang="ja-JP" sz="900" dirty="0">
                <a:latin typeface="HGPｺﾞｼｯｸM" pitchFamily="50" charset="-128"/>
                <a:ea typeface="HGPｺﾞｼｯｸM" pitchFamily="50" charset="-128"/>
              </a:rPr>
              <a:t>（※）</a:t>
            </a:r>
            <a:r>
              <a:rPr lang="en-US" altLang="ja-JP" sz="900" dirty="0">
                <a:latin typeface="HGPｺﾞｼｯｸM" pitchFamily="50" charset="-128"/>
                <a:ea typeface="HGPｺﾞｼｯｸM" pitchFamily="50" charset="-128"/>
              </a:rPr>
              <a:t> </a:t>
            </a:r>
            <a:r>
              <a:rPr lang="ja-JP" altLang="ja-JP" sz="900" dirty="0">
                <a:latin typeface="HGPｺﾞｼｯｸM" pitchFamily="50" charset="-128"/>
                <a:ea typeface="HGPｺﾞｼｯｸM" pitchFamily="50" charset="-128"/>
              </a:rPr>
              <a:t>会員法人の系列会社（同一代表者に限る）は会費免除となります。</a:t>
            </a:r>
            <a:r>
              <a:rPr lang="en-US" altLang="ja-JP" sz="900" dirty="0">
                <a:latin typeface="HGPｺﾞｼｯｸM" pitchFamily="50" charset="-128"/>
                <a:ea typeface="HGPｺﾞｼｯｸM" pitchFamily="50" charset="-128"/>
              </a:rPr>
              <a:t> </a:t>
            </a:r>
            <a:endParaRPr lang="ja-JP" altLang="ja-JP" sz="900" dirty="0">
              <a:latin typeface="HGPｺﾞｼｯｸM" pitchFamily="50" charset="-128"/>
              <a:ea typeface="HGPｺﾞｼｯｸM" pitchFamily="50" charset="-128"/>
            </a:endParaRPr>
          </a:p>
        </p:txBody>
      </p:sp>
      <p:sp>
        <p:nvSpPr>
          <p:cNvPr id="44" name="正方形/長方形 43"/>
          <p:cNvSpPr/>
          <p:nvPr/>
        </p:nvSpPr>
        <p:spPr>
          <a:xfrm>
            <a:off x="181165" y="7029907"/>
            <a:ext cx="1844989" cy="333619"/>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bg1"/>
                </a:solidFill>
                <a:latin typeface="小塚明朝 Pro H" panose="02020A00000000000000" pitchFamily="18" charset="-128"/>
                <a:ea typeface="小塚明朝 Pro H" panose="02020A00000000000000" pitchFamily="18" charset="-128"/>
                <a:cs typeface="メイリオ" panose="020B0604030504040204" pitchFamily="50" charset="-128"/>
              </a:rPr>
              <a:t>　青年部会</a:t>
            </a:r>
            <a:endParaRPr lang="en-US" altLang="ja-JP" sz="1600" b="1" dirty="0">
              <a:solidFill>
                <a:schemeClr val="bg1"/>
              </a:solidFill>
              <a:latin typeface="小塚明朝 Pro H" panose="02020A00000000000000" pitchFamily="18" charset="-128"/>
              <a:ea typeface="小塚明朝 Pro H" panose="02020A00000000000000" pitchFamily="18" charset="-128"/>
              <a:cs typeface="メイリオ" panose="020B0604030504040204" pitchFamily="50" charset="-128"/>
            </a:endParaRPr>
          </a:p>
        </p:txBody>
      </p:sp>
      <p:sp>
        <p:nvSpPr>
          <p:cNvPr id="45" name="正方形/長方形 44"/>
          <p:cNvSpPr/>
          <p:nvPr/>
        </p:nvSpPr>
        <p:spPr>
          <a:xfrm>
            <a:off x="3068130" y="7022592"/>
            <a:ext cx="1763097" cy="343813"/>
          </a:xfrm>
          <a:prstGeom prst="rect">
            <a:avLst/>
          </a:prstGeom>
          <a:solidFill>
            <a:srgbClr val="F19D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bg1"/>
                </a:solidFill>
                <a:latin typeface="小塚明朝 Pro H" panose="02020A00000000000000" pitchFamily="18" charset="-128"/>
                <a:ea typeface="小塚明朝 Pro H" panose="02020A00000000000000" pitchFamily="18" charset="-128"/>
                <a:cs typeface="メイリオ" panose="020B0604030504040204" pitchFamily="50" charset="-128"/>
              </a:rPr>
              <a:t>　女性部会</a:t>
            </a:r>
            <a:endParaRPr lang="en-US" altLang="ja-JP" sz="1600" b="1" dirty="0">
              <a:solidFill>
                <a:schemeClr val="bg1"/>
              </a:solidFill>
              <a:latin typeface="小塚明朝 Pro H" panose="02020A00000000000000" pitchFamily="18" charset="-128"/>
              <a:ea typeface="小塚明朝 Pro H" panose="02020A00000000000000" pitchFamily="18" charset="-128"/>
              <a:cs typeface="メイリオ" panose="020B0604030504040204" pitchFamily="50" charset="-128"/>
            </a:endParaRPr>
          </a:p>
        </p:txBody>
      </p:sp>
      <p:sp>
        <p:nvSpPr>
          <p:cNvPr id="36" name="正方形/長方形 35"/>
          <p:cNvSpPr/>
          <p:nvPr/>
        </p:nvSpPr>
        <p:spPr>
          <a:xfrm>
            <a:off x="5690276" y="7010585"/>
            <a:ext cx="1003131" cy="333876"/>
          </a:xfrm>
          <a:prstGeom prst="rect">
            <a:avLst/>
          </a:prstGeom>
          <a:solidFill>
            <a:srgbClr val="F29A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bg1"/>
                </a:solidFill>
                <a:latin typeface="小塚明朝 Pro H" panose="02020A00000000000000" pitchFamily="18" charset="-128"/>
                <a:ea typeface="小塚明朝 Pro H" panose="02020A00000000000000" pitchFamily="18" charset="-128"/>
                <a:cs typeface="メイリオ" panose="020B0604030504040204" pitchFamily="50" charset="-128"/>
              </a:rPr>
              <a:t>同好会</a:t>
            </a:r>
            <a:endParaRPr lang="en-US" altLang="ja-JP" sz="1600" b="1" dirty="0">
              <a:solidFill>
                <a:schemeClr val="bg1"/>
              </a:solidFill>
              <a:latin typeface="小塚明朝 Pro H" panose="02020A00000000000000" pitchFamily="18" charset="-128"/>
              <a:ea typeface="小塚明朝 Pro H" panose="02020A00000000000000" pitchFamily="18" charset="-128"/>
              <a:cs typeface="メイリオ" panose="020B0604030504040204" pitchFamily="50" charset="-128"/>
            </a:endParaRPr>
          </a:p>
        </p:txBody>
      </p:sp>
      <p:sp>
        <p:nvSpPr>
          <p:cNvPr id="11" name="テキスト ボックス 10"/>
          <p:cNvSpPr txBox="1"/>
          <p:nvPr/>
        </p:nvSpPr>
        <p:spPr>
          <a:xfrm>
            <a:off x="233543" y="6616665"/>
            <a:ext cx="7220647" cy="301749"/>
          </a:xfrm>
          <a:prstGeom prst="rect">
            <a:avLst/>
          </a:prstGeom>
          <a:noFill/>
        </p:spPr>
        <p:txBody>
          <a:bodyPr wrap="square" rtlCol="0">
            <a:spAutoFit/>
          </a:bodyPr>
          <a:lstStyle/>
          <a:p>
            <a:r>
              <a:rPr lang="ja-JP" altLang="en-US" sz="1361" b="1" dirty="0">
                <a:solidFill>
                  <a:srgbClr val="005BAC"/>
                </a:solidFill>
                <a:latin typeface="HGPｺﾞｼｯｸM" pitchFamily="50" charset="-128"/>
                <a:ea typeface="HGPｺﾞｼｯｸM" pitchFamily="50" charset="-128"/>
              </a:rPr>
              <a:t>世田谷法人会にご入会いただくと部会や同好会へのご参加も可能。交流の機会がさらに広がります。</a:t>
            </a:r>
          </a:p>
        </p:txBody>
      </p:sp>
      <p:sp>
        <p:nvSpPr>
          <p:cNvPr id="8" name="正方形/長方形 7"/>
          <p:cNvSpPr/>
          <p:nvPr/>
        </p:nvSpPr>
        <p:spPr>
          <a:xfrm>
            <a:off x="255174" y="3155405"/>
            <a:ext cx="6950299" cy="1277273"/>
          </a:xfrm>
          <a:prstGeom prst="rect">
            <a:avLst/>
          </a:prstGeom>
        </p:spPr>
        <p:txBody>
          <a:bodyPr wrap="square">
            <a:spAutoFit/>
          </a:bodyPr>
          <a:lstStyle/>
          <a:p>
            <a:r>
              <a:rPr lang="ja-JP" altLang="en-US" sz="1100" dirty="0">
                <a:solidFill>
                  <a:schemeClr val="tx1">
                    <a:lumMod val="85000"/>
                    <a:lumOff val="15000"/>
                  </a:schemeClr>
                </a:solidFill>
                <a:latin typeface="HGPｺﾞｼｯｸM" pitchFamily="50" charset="-128"/>
                <a:ea typeface="HGPｺﾞｼｯｸM" pitchFamily="50" charset="-128"/>
              </a:rPr>
              <a:t>（１）　</a:t>
            </a:r>
            <a:r>
              <a:rPr lang="ja-JP" altLang="en-US" sz="200" dirty="0">
                <a:solidFill>
                  <a:schemeClr val="tx1">
                    <a:lumMod val="85000"/>
                    <a:lumOff val="15000"/>
                  </a:schemeClr>
                </a:solidFill>
                <a:latin typeface="HGPｺﾞｼｯｸM" pitchFamily="50" charset="-128"/>
                <a:ea typeface="HGPｺﾞｼｯｸM" pitchFamily="50" charset="-128"/>
              </a:rPr>
              <a:t> </a:t>
            </a:r>
            <a:r>
              <a:rPr lang="ja-JP" altLang="en-US" sz="1100" dirty="0">
                <a:solidFill>
                  <a:schemeClr val="tx1">
                    <a:lumMod val="85000"/>
                    <a:lumOff val="15000"/>
                  </a:schemeClr>
                </a:solidFill>
                <a:latin typeface="HGPｺﾞｼｯｸM" pitchFamily="50" charset="-128"/>
                <a:ea typeface="HGPｺﾞｼｯｸM" pitchFamily="50" charset="-128"/>
              </a:rPr>
              <a:t>税務研修会や決算法人説明会、税務記帳個別指導相談などに無料でご参加いただけます。</a:t>
            </a:r>
          </a:p>
          <a:p>
            <a:r>
              <a:rPr lang="ja-JP" altLang="en-US" sz="1100" dirty="0">
                <a:solidFill>
                  <a:schemeClr val="tx1">
                    <a:lumMod val="85000"/>
                    <a:lumOff val="15000"/>
                  </a:schemeClr>
                </a:solidFill>
                <a:latin typeface="HGPｺﾞｼｯｸM" pitchFamily="50" charset="-128"/>
                <a:ea typeface="HGPｺﾞｼｯｸM" pitchFamily="50" charset="-128"/>
              </a:rPr>
              <a:t>（２）　経営に役立つ講習会や研修会にご参加いただくことで経営に必要な知識が得られます。</a:t>
            </a:r>
            <a:endParaRPr lang="en-US" altLang="ja-JP" sz="1100" dirty="0">
              <a:solidFill>
                <a:schemeClr val="tx1">
                  <a:lumMod val="85000"/>
                  <a:lumOff val="15000"/>
                </a:schemeClr>
              </a:solidFill>
              <a:latin typeface="HGPｺﾞｼｯｸM" pitchFamily="50" charset="-128"/>
              <a:ea typeface="HGPｺﾞｼｯｸM" pitchFamily="50" charset="-128"/>
            </a:endParaRPr>
          </a:p>
          <a:p>
            <a:r>
              <a:rPr lang="ja-JP" altLang="en-US" sz="1100" dirty="0">
                <a:solidFill>
                  <a:schemeClr val="tx1">
                    <a:lumMod val="85000"/>
                    <a:lumOff val="15000"/>
                  </a:schemeClr>
                </a:solidFill>
                <a:latin typeface="HGPｺﾞｼｯｸM" pitchFamily="50" charset="-128"/>
                <a:ea typeface="HGPｺﾞｼｯｸM" pitchFamily="50" charset="-128"/>
              </a:rPr>
              <a:t>（３）　会社や経営者、家族、従業員を保障してくれる共済制度や各種保険に団体割引で加入できます。</a:t>
            </a:r>
            <a:endParaRPr lang="en-US" altLang="ja-JP" sz="1100" dirty="0">
              <a:solidFill>
                <a:schemeClr val="tx1">
                  <a:lumMod val="85000"/>
                  <a:lumOff val="15000"/>
                </a:schemeClr>
              </a:solidFill>
              <a:latin typeface="HGPｺﾞｼｯｸM" pitchFamily="50" charset="-128"/>
              <a:ea typeface="HGPｺﾞｼｯｸM" pitchFamily="50" charset="-128"/>
            </a:endParaRPr>
          </a:p>
          <a:p>
            <a:r>
              <a:rPr lang="ja-JP" altLang="en-US" sz="1100" dirty="0">
                <a:solidFill>
                  <a:schemeClr val="tx1">
                    <a:lumMod val="85000"/>
                    <a:lumOff val="15000"/>
                  </a:schemeClr>
                </a:solidFill>
                <a:latin typeface="HGPｺﾞｼｯｸM" pitchFamily="50" charset="-128"/>
                <a:ea typeface="HGPｺﾞｼｯｸM" pitchFamily="50" charset="-128"/>
              </a:rPr>
              <a:t>（４）　東京法人会連合会が提供する様々な経営支援サービスや福利厚生サービスが受けられます。</a:t>
            </a:r>
          </a:p>
          <a:p>
            <a:r>
              <a:rPr lang="ja-JP" altLang="en-US" sz="1100" dirty="0">
                <a:solidFill>
                  <a:schemeClr val="tx1">
                    <a:lumMod val="85000"/>
                    <a:lumOff val="15000"/>
                  </a:schemeClr>
                </a:solidFill>
                <a:latin typeface="HGPｺﾞｼｯｸM" pitchFamily="50" charset="-128"/>
                <a:ea typeface="HGPｺﾞｼｯｸM" pitchFamily="50" charset="-128"/>
              </a:rPr>
              <a:t>（５）　</a:t>
            </a:r>
            <a:r>
              <a:rPr lang="en-US" altLang="ja-JP" sz="1100" dirty="0">
                <a:solidFill>
                  <a:schemeClr val="tx1">
                    <a:lumMod val="85000"/>
                    <a:lumOff val="15000"/>
                  </a:schemeClr>
                </a:solidFill>
                <a:latin typeface="HGPｺﾞｼｯｸM" pitchFamily="50" charset="-128"/>
                <a:ea typeface="HGPｺﾞｼｯｸM" pitchFamily="50" charset="-128"/>
              </a:rPr>
              <a:t>1,400</a:t>
            </a:r>
            <a:r>
              <a:rPr lang="ja-JP" altLang="en-US" sz="1100" dirty="0">
                <a:solidFill>
                  <a:schemeClr val="tx1">
                    <a:lumMod val="85000"/>
                    <a:lumOff val="15000"/>
                  </a:schemeClr>
                </a:solidFill>
                <a:latin typeface="HGPｺﾞｼｯｸM" pitchFamily="50" charset="-128"/>
                <a:ea typeface="HGPｺﾞｼｯｸM" pitchFamily="50" charset="-128"/>
              </a:rPr>
              <a:t>近い異業種の経営者が加入。会員相互の交流によりビジネスチャンスが広がります。</a:t>
            </a:r>
          </a:p>
          <a:p>
            <a:r>
              <a:rPr lang="ja-JP" altLang="en-US" sz="1100" dirty="0">
                <a:solidFill>
                  <a:schemeClr val="tx1">
                    <a:lumMod val="85000"/>
                    <a:lumOff val="15000"/>
                  </a:schemeClr>
                </a:solidFill>
                <a:latin typeface="HGPｺﾞｼｯｸM" pitchFamily="50" charset="-128"/>
                <a:ea typeface="HGPｺﾞｼｯｸM" pitchFamily="50" charset="-128"/>
              </a:rPr>
              <a:t>（６）　会報誌で地域行事をキャッチ。法人会会員として地域行事に参加すればネットワークが広がります。</a:t>
            </a:r>
          </a:p>
          <a:p>
            <a:r>
              <a:rPr lang="ja-JP" altLang="en-US" sz="1100" dirty="0">
                <a:solidFill>
                  <a:schemeClr val="tx1">
                    <a:lumMod val="85000"/>
                    <a:lumOff val="15000"/>
                  </a:schemeClr>
                </a:solidFill>
                <a:latin typeface="HGPｺﾞｼｯｸM" pitchFamily="50" charset="-128"/>
                <a:ea typeface="HGPｺﾞｼｯｸM" pitchFamily="50" charset="-128"/>
              </a:rPr>
              <a:t>（７）　納税者としての立場から税制についての意見を提出することで政府にアピールできます。</a:t>
            </a:r>
          </a:p>
        </p:txBody>
      </p:sp>
      <p:sp>
        <p:nvSpPr>
          <p:cNvPr id="9" name="正方形/長方形 8"/>
          <p:cNvSpPr/>
          <p:nvPr/>
        </p:nvSpPr>
        <p:spPr>
          <a:xfrm>
            <a:off x="167361" y="7440474"/>
            <a:ext cx="2751404" cy="1477328"/>
          </a:xfrm>
          <a:prstGeom prst="rect">
            <a:avLst/>
          </a:prstGeom>
        </p:spPr>
        <p:txBody>
          <a:bodyPr wrap="square">
            <a:spAutoFit/>
          </a:bodyPr>
          <a:lstStyle/>
          <a:p>
            <a:r>
              <a:rPr lang="ja-JP" altLang="en-US" sz="1000" dirty="0">
                <a:solidFill>
                  <a:schemeClr val="tx1">
                    <a:lumMod val="85000"/>
                    <a:lumOff val="15000"/>
                  </a:schemeClr>
                </a:solidFill>
                <a:latin typeface="HGPｺﾞｼｯｸM" pitchFamily="50" charset="-128"/>
                <a:ea typeface="HGPｺﾞｼｯｸM" pitchFamily="50" charset="-128"/>
              </a:rPr>
              <a:t>若手経営者や次代の経営者を目</a:t>
            </a:r>
            <a:endParaRPr lang="en-US" altLang="ja-JP" sz="1000" dirty="0">
              <a:solidFill>
                <a:schemeClr val="tx1">
                  <a:lumMod val="85000"/>
                  <a:lumOff val="15000"/>
                </a:schemeClr>
              </a:solidFill>
              <a:latin typeface="HGPｺﾞｼｯｸM" pitchFamily="50" charset="-128"/>
              <a:ea typeface="HGPｺﾞｼｯｸM" pitchFamily="50" charset="-128"/>
            </a:endParaRPr>
          </a:p>
          <a:p>
            <a:r>
              <a:rPr lang="ja-JP" altLang="en-US" sz="1000" dirty="0">
                <a:solidFill>
                  <a:schemeClr val="tx1">
                    <a:lumMod val="85000"/>
                    <a:lumOff val="15000"/>
                  </a:schemeClr>
                </a:solidFill>
                <a:latin typeface="HGPｺﾞｼｯｸM" pitchFamily="50" charset="-128"/>
                <a:ea typeface="HGPｺﾞｼｯｸM" pitchFamily="50" charset="-128"/>
              </a:rPr>
              <a:t>指す</a:t>
            </a:r>
            <a:r>
              <a:rPr lang="en-US" altLang="ja-JP" sz="1000" dirty="0">
                <a:solidFill>
                  <a:schemeClr val="tx1">
                    <a:lumMod val="85000"/>
                    <a:lumOff val="15000"/>
                  </a:schemeClr>
                </a:solidFill>
                <a:latin typeface="HGPｺﾞｼｯｸM" pitchFamily="50" charset="-128"/>
                <a:ea typeface="HGPｺﾞｼｯｸM" pitchFamily="50" charset="-128"/>
              </a:rPr>
              <a:t>50</a:t>
            </a:r>
            <a:r>
              <a:rPr lang="ja-JP" altLang="en-US" sz="1000" dirty="0">
                <a:solidFill>
                  <a:schemeClr val="tx1">
                    <a:lumMod val="85000"/>
                    <a:lumOff val="15000"/>
                  </a:schemeClr>
                </a:solidFill>
                <a:latin typeface="HGPｺﾞｼｯｸM" pitchFamily="50" charset="-128"/>
                <a:ea typeface="HGPｺﾞｼｯｸM" pitchFamily="50" charset="-128"/>
              </a:rPr>
              <a:t>歳以下の方々で構成され、</a:t>
            </a:r>
            <a:endParaRPr lang="en-US" altLang="ja-JP" sz="1000" dirty="0">
              <a:solidFill>
                <a:schemeClr val="tx1">
                  <a:lumMod val="85000"/>
                  <a:lumOff val="15000"/>
                </a:schemeClr>
              </a:solidFill>
              <a:latin typeface="HGPｺﾞｼｯｸM" pitchFamily="50" charset="-128"/>
              <a:ea typeface="HGPｺﾞｼｯｸM" pitchFamily="50" charset="-128"/>
            </a:endParaRPr>
          </a:p>
          <a:p>
            <a:r>
              <a:rPr lang="ja-JP" altLang="en-US" sz="1000" dirty="0">
                <a:solidFill>
                  <a:schemeClr val="tx1">
                    <a:lumMod val="85000"/>
                    <a:lumOff val="15000"/>
                  </a:schemeClr>
                </a:solidFill>
                <a:latin typeface="HGPｺﾞｼｯｸM" pitchFamily="50" charset="-128"/>
                <a:ea typeface="HGPｺﾞｼｯｸM" pitchFamily="50" charset="-128"/>
              </a:rPr>
              <a:t>青年層の自己啓発を促し、経営の向上と法人会の発展を期することを目的に活動しています。</a:t>
            </a:r>
            <a:endParaRPr lang="en-US" altLang="ja-JP" sz="1000" dirty="0">
              <a:solidFill>
                <a:schemeClr val="tx1">
                  <a:lumMod val="85000"/>
                  <a:lumOff val="15000"/>
                </a:schemeClr>
              </a:solidFill>
              <a:latin typeface="HGPｺﾞｼｯｸM" pitchFamily="50" charset="-128"/>
              <a:ea typeface="HGPｺﾞｼｯｸM" pitchFamily="50" charset="-128"/>
            </a:endParaRPr>
          </a:p>
          <a:p>
            <a:r>
              <a:rPr lang="ja-JP" altLang="en-US" sz="1000" dirty="0">
                <a:solidFill>
                  <a:schemeClr val="tx1">
                    <a:lumMod val="85000"/>
                    <a:lumOff val="15000"/>
                  </a:schemeClr>
                </a:solidFill>
                <a:latin typeface="HGPｺﾞｼｯｸM" pitchFamily="50" charset="-128"/>
                <a:ea typeface="HGPｺﾞｼｯｸM" pitchFamily="50" charset="-128"/>
              </a:rPr>
              <a:t>企業発展のための経営者向け研修会をはじめ、租税教育活動や健康経営に向けた取り組み、地域社会への貢献など、幅広い活動を行いながら、部会員相互の異業種交流の場を提供することで、ビジネスチャンスにもつながるよう活動しています。</a:t>
            </a:r>
          </a:p>
        </p:txBody>
      </p:sp>
      <p:sp>
        <p:nvSpPr>
          <p:cNvPr id="10" name="正方形/長方形 9"/>
          <p:cNvSpPr/>
          <p:nvPr/>
        </p:nvSpPr>
        <p:spPr>
          <a:xfrm>
            <a:off x="183751" y="6964069"/>
            <a:ext cx="2683807" cy="1958801"/>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正方形/長方形 11"/>
          <p:cNvSpPr/>
          <p:nvPr/>
        </p:nvSpPr>
        <p:spPr>
          <a:xfrm>
            <a:off x="3028084" y="7420603"/>
            <a:ext cx="2546098" cy="1477328"/>
          </a:xfrm>
          <a:prstGeom prst="rect">
            <a:avLst/>
          </a:prstGeom>
        </p:spPr>
        <p:txBody>
          <a:bodyPr wrap="square">
            <a:spAutoFit/>
          </a:bodyPr>
          <a:lstStyle/>
          <a:p>
            <a:r>
              <a:rPr lang="ja-JP" altLang="en-US" sz="1000" dirty="0">
                <a:solidFill>
                  <a:schemeClr val="tx1">
                    <a:lumMod val="85000"/>
                    <a:lumOff val="15000"/>
                  </a:schemeClr>
                </a:solidFill>
                <a:latin typeface="HGPｺﾞｼｯｸM" pitchFamily="50" charset="-128"/>
                <a:ea typeface="HGPｺﾞｼｯｸM" pitchFamily="50" charset="-128"/>
              </a:rPr>
              <a:t>女性経営者や経営者夫人を中心</a:t>
            </a:r>
            <a:endParaRPr lang="en-US" altLang="ja-JP" sz="1000" dirty="0">
              <a:solidFill>
                <a:schemeClr val="tx1">
                  <a:lumMod val="85000"/>
                  <a:lumOff val="15000"/>
                </a:schemeClr>
              </a:solidFill>
              <a:latin typeface="HGPｺﾞｼｯｸM" pitchFamily="50" charset="-128"/>
              <a:ea typeface="HGPｺﾞｼｯｸM" pitchFamily="50" charset="-128"/>
            </a:endParaRPr>
          </a:p>
          <a:p>
            <a:r>
              <a:rPr lang="ja-JP" altLang="en-US" sz="1000" dirty="0">
                <a:solidFill>
                  <a:schemeClr val="tx1">
                    <a:lumMod val="85000"/>
                    <a:lumOff val="15000"/>
                  </a:schemeClr>
                </a:solidFill>
                <a:latin typeface="HGPｺﾞｼｯｸM" pitchFamily="50" charset="-128"/>
                <a:ea typeface="HGPｺﾞｼｯｸM" pitchFamily="50" charset="-128"/>
              </a:rPr>
              <a:t>とする女性部会では、青年部会の</a:t>
            </a:r>
            <a:endParaRPr lang="en-US" altLang="ja-JP" sz="1000" dirty="0">
              <a:solidFill>
                <a:schemeClr val="tx1">
                  <a:lumMod val="85000"/>
                  <a:lumOff val="15000"/>
                </a:schemeClr>
              </a:solidFill>
              <a:latin typeface="HGPｺﾞｼｯｸM" pitchFamily="50" charset="-128"/>
              <a:ea typeface="HGPｺﾞｼｯｸM" pitchFamily="50" charset="-128"/>
            </a:endParaRPr>
          </a:p>
          <a:p>
            <a:r>
              <a:rPr lang="ja-JP" altLang="en-US" sz="1000" dirty="0">
                <a:solidFill>
                  <a:schemeClr val="tx1">
                    <a:lumMod val="85000"/>
                    <a:lumOff val="15000"/>
                  </a:schemeClr>
                </a:solidFill>
                <a:latin typeface="HGPｺﾞｼｯｸM" pitchFamily="50" charset="-128"/>
                <a:ea typeface="HGPｺﾞｼｯｸM" pitchFamily="50" charset="-128"/>
              </a:rPr>
              <a:t>ほか、各部門と協調・連携し合いながら、法人会活動の活性化や充実に努めています。</a:t>
            </a:r>
            <a:endParaRPr lang="en-US" altLang="ja-JP" sz="1000" dirty="0">
              <a:solidFill>
                <a:schemeClr val="tx1">
                  <a:lumMod val="85000"/>
                  <a:lumOff val="15000"/>
                </a:schemeClr>
              </a:solidFill>
              <a:latin typeface="HGPｺﾞｼｯｸM" pitchFamily="50" charset="-128"/>
              <a:ea typeface="HGPｺﾞｼｯｸM" pitchFamily="50" charset="-128"/>
            </a:endParaRPr>
          </a:p>
          <a:p>
            <a:r>
              <a:rPr lang="ja-JP" altLang="en-US" sz="1000" dirty="0">
                <a:solidFill>
                  <a:schemeClr val="tx1">
                    <a:lumMod val="85000"/>
                    <a:lumOff val="15000"/>
                  </a:schemeClr>
                </a:solidFill>
                <a:latin typeface="HGPｺﾞｼｯｸM" pitchFamily="50" charset="-128"/>
                <a:ea typeface="HGPｺﾞｼｯｸM" pitchFamily="50" charset="-128"/>
              </a:rPr>
              <a:t>異業種交流や地域間交流の機会を創出したり、小学生児童に対しては、税知識の普及を目的に「税に関する絵はがきコンクール」を開催するなど、女性経営者ならではの視点から税に関する啓発活動を行っています。</a:t>
            </a:r>
            <a:endParaRPr lang="en-US" altLang="ja-JP" sz="1000" dirty="0">
              <a:solidFill>
                <a:schemeClr val="tx1">
                  <a:lumMod val="85000"/>
                  <a:lumOff val="15000"/>
                </a:schemeClr>
              </a:solidFill>
              <a:latin typeface="HGPｺﾞｼｯｸM" pitchFamily="50" charset="-128"/>
              <a:ea typeface="HGPｺﾞｼｯｸM" pitchFamily="50" charset="-128"/>
            </a:endParaRPr>
          </a:p>
        </p:txBody>
      </p:sp>
      <p:sp>
        <p:nvSpPr>
          <p:cNvPr id="46" name="正方形/長方形 45"/>
          <p:cNvSpPr/>
          <p:nvPr/>
        </p:nvSpPr>
        <p:spPr>
          <a:xfrm>
            <a:off x="3065904" y="6956755"/>
            <a:ext cx="2500963" cy="1966116"/>
          </a:xfrm>
          <a:prstGeom prst="rect">
            <a:avLst/>
          </a:prstGeom>
          <a:noFill/>
          <a:ln>
            <a:solidFill>
              <a:srgbClr val="F19D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正方形/長方形 48"/>
          <p:cNvSpPr/>
          <p:nvPr/>
        </p:nvSpPr>
        <p:spPr>
          <a:xfrm>
            <a:off x="5683910" y="6956755"/>
            <a:ext cx="1735413" cy="1962632"/>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57" name="表 56"/>
          <p:cNvGraphicFramePr>
            <a:graphicFrameLocks noGrp="1"/>
          </p:cNvGraphicFramePr>
          <p:nvPr/>
        </p:nvGraphicFramePr>
        <p:xfrm>
          <a:off x="307236" y="4535422"/>
          <a:ext cx="6978702" cy="1880843"/>
        </p:xfrm>
        <a:graphic>
          <a:graphicData uri="http://schemas.openxmlformats.org/drawingml/2006/table">
            <a:tbl>
              <a:tblPr/>
              <a:tblGrid>
                <a:gridCol w="1419150">
                  <a:extLst>
                    <a:ext uri="{9D8B030D-6E8A-4147-A177-3AD203B41FA5}">
                      <a16:colId xmlns:a16="http://schemas.microsoft.com/office/drawing/2014/main" val="20000"/>
                    </a:ext>
                  </a:extLst>
                </a:gridCol>
                <a:gridCol w="4776826">
                  <a:extLst>
                    <a:ext uri="{9D8B030D-6E8A-4147-A177-3AD203B41FA5}">
                      <a16:colId xmlns:a16="http://schemas.microsoft.com/office/drawing/2014/main" val="20001"/>
                    </a:ext>
                  </a:extLst>
                </a:gridCol>
                <a:gridCol w="782726">
                  <a:extLst>
                    <a:ext uri="{9D8B030D-6E8A-4147-A177-3AD203B41FA5}">
                      <a16:colId xmlns:a16="http://schemas.microsoft.com/office/drawing/2014/main" val="20002"/>
                    </a:ext>
                  </a:extLst>
                </a:gridCol>
              </a:tblGrid>
              <a:tr h="212142">
                <a:tc>
                  <a:txBody>
                    <a:bodyPr/>
                    <a:lstStyle/>
                    <a:p>
                      <a:pPr algn="ctr">
                        <a:spcAft>
                          <a:spcPts val="0"/>
                        </a:spcAft>
                      </a:pPr>
                      <a:r>
                        <a:rPr lang="ja-JP" altLang="en-US" sz="1000" b="0" kern="100" dirty="0">
                          <a:latin typeface="HGPｺﾞｼｯｸM" pitchFamily="50" charset="-128"/>
                          <a:ea typeface="HGPｺﾞｼｯｸM" pitchFamily="50" charset="-128"/>
                          <a:cs typeface="Times New Roman"/>
                        </a:rPr>
                        <a:t>会員区分</a:t>
                      </a:r>
                      <a:endParaRPr lang="ja-JP" sz="1000" b="0" kern="100" dirty="0">
                        <a:latin typeface="HGPｺﾞｼｯｸM" pitchFamily="50" charset="-128"/>
                        <a:ea typeface="HGPｺﾞｼｯｸM" pitchFamily="50" charset="-128"/>
                        <a:cs typeface="Times New Roman"/>
                      </a:endParaRPr>
                    </a:p>
                  </a:txBody>
                  <a:tcPr marL="63195" marR="63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marR="0" indent="0" algn="l" defTabSz="755899" rtl="0" eaLnBrk="1" fontAlgn="auto" latinLnBrk="0" hangingPunct="1">
                        <a:lnSpc>
                          <a:spcPct val="100000"/>
                        </a:lnSpc>
                        <a:spcBef>
                          <a:spcPts val="0"/>
                        </a:spcBef>
                        <a:spcAft>
                          <a:spcPts val="0"/>
                        </a:spcAft>
                        <a:buClrTx/>
                        <a:buSzTx/>
                        <a:buFontTx/>
                        <a:buNone/>
                        <a:tabLst/>
                        <a:defRPr/>
                      </a:pPr>
                      <a:r>
                        <a:rPr lang="ja-JP" altLang="en-US" sz="1000" b="0" kern="100" dirty="0">
                          <a:latin typeface="HGPｺﾞｼｯｸM" pitchFamily="50" charset="-128"/>
                          <a:ea typeface="HGPｺﾞｼｯｸM" pitchFamily="50" charset="-128"/>
                          <a:cs typeface="Times New Roman"/>
                        </a:rPr>
                        <a:t>　　　　　　　　　　　　　　　　　　会費区分（</a:t>
                      </a:r>
                      <a:r>
                        <a:rPr lang="en-US" altLang="ja-JP" sz="1000" b="0" kern="100" dirty="0">
                          <a:latin typeface="HGPｺﾞｼｯｸM" pitchFamily="50" charset="-128"/>
                          <a:ea typeface="HGPｺﾞｼｯｸM" pitchFamily="50" charset="-128"/>
                          <a:cs typeface="Times New Roman"/>
                        </a:rPr>
                        <a:t>※</a:t>
                      </a:r>
                      <a:r>
                        <a:rPr lang="ja-JP" altLang="en-US" sz="1000" b="0" kern="100" dirty="0">
                          <a:latin typeface="HGPｺﾞｼｯｸM" pitchFamily="50" charset="-128"/>
                          <a:ea typeface="HGPｺﾞｼｯｸM" pitchFamily="50" charset="-128"/>
                          <a:cs typeface="Times New Roman"/>
                        </a:rPr>
                        <a:t>）　　　　　　　　　　</a:t>
                      </a:r>
                      <a:r>
                        <a:rPr lang="ja-JP" altLang="en-US" sz="1000" b="0" dirty="0">
                          <a:latin typeface="HGPｺﾞｼｯｸM" pitchFamily="50" charset="-128"/>
                          <a:ea typeface="HGPｺﾞｼｯｸM" pitchFamily="50" charset="-128"/>
                        </a:rPr>
                        <a:t>（</a:t>
                      </a:r>
                      <a:r>
                        <a:rPr lang="en-US" altLang="ja-JP" sz="1000" b="0" dirty="0">
                          <a:latin typeface="HGPｺﾞｼｯｸM" pitchFamily="50" charset="-128"/>
                          <a:ea typeface="HGPｺﾞｼｯｸM" pitchFamily="50" charset="-128"/>
                        </a:rPr>
                        <a:t>2025</a:t>
                      </a:r>
                      <a:r>
                        <a:rPr lang="ja-JP" altLang="en-US" sz="1000" b="0" dirty="0">
                          <a:latin typeface="HGPｺﾞｼｯｸM" pitchFamily="50" charset="-128"/>
                          <a:ea typeface="HGPｺﾞｼｯｸM" pitchFamily="50" charset="-128"/>
                        </a:rPr>
                        <a:t>年</a:t>
                      </a:r>
                      <a:r>
                        <a:rPr lang="en-US" altLang="ja-JP" sz="1000" b="0" dirty="0">
                          <a:latin typeface="HGPｺﾞｼｯｸM" pitchFamily="50" charset="-128"/>
                          <a:ea typeface="HGPｺﾞｼｯｸM" pitchFamily="50" charset="-128"/>
                        </a:rPr>
                        <a:t>4</a:t>
                      </a:r>
                      <a:r>
                        <a:rPr lang="ja-JP" altLang="en-US" sz="1000" b="0" dirty="0">
                          <a:latin typeface="HGPｺﾞｼｯｸM" pitchFamily="50" charset="-128"/>
                          <a:ea typeface="HGPｺﾞｼｯｸM" pitchFamily="50" charset="-128"/>
                        </a:rPr>
                        <a:t>月</a:t>
                      </a:r>
                      <a:r>
                        <a:rPr lang="en-US" altLang="ja-JP" sz="1000" b="0" dirty="0">
                          <a:latin typeface="HGPｺﾞｼｯｸM" pitchFamily="50" charset="-128"/>
                          <a:ea typeface="HGPｺﾞｼｯｸM" pitchFamily="50" charset="-128"/>
                        </a:rPr>
                        <a:t>1</a:t>
                      </a:r>
                      <a:r>
                        <a:rPr lang="ja-JP" altLang="en-US" sz="1000" b="0" dirty="0">
                          <a:latin typeface="HGPｺﾞｼｯｸM" pitchFamily="50" charset="-128"/>
                          <a:ea typeface="HGPｺﾞｼｯｸM" pitchFamily="50" charset="-128"/>
                        </a:rPr>
                        <a:t>日より適用）</a:t>
                      </a:r>
                      <a:r>
                        <a:rPr lang="en-US" altLang="ja-JP" sz="1000" b="0" dirty="0">
                          <a:latin typeface="HGPｺﾞｼｯｸM" pitchFamily="50" charset="-128"/>
                          <a:ea typeface="HGPｺﾞｼｯｸM" pitchFamily="50" charset="-128"/>
                          <a:cs typeface="メイリオ" panose="020B0604030504040204" pitchFamily="50" charset="-128"/>
                        </a:rPr>
                        <a:t>  </a:t>
                      </a:r>
                    </a:p>
                  </a:txBody>
                  <a:tcPr marL="63195" marR="63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a:spcAft>
                          <a:spcPts val="0"/>
                        </a:spcAft>
                      </a:pPr>
                      <a:r>
                        <a:rPr lang="ja-JP" sz="1000" b="0" kern="100" dirty="0">
                          <a:latin typeface="HGPｺﾞｼｯｸM" pitchFamily="50" charset="-128"/>
                          <a:ea typeface="HGPｺﾞｼｯｸM" pitchFamily="50" charset="-128"/>
                          <a:cs typeface="Times New Roman"/>
                        </a:rPr>
                        <a:t>年</a:t>
                      </a:r>
                      <a:r>
                        <a:rPr lang="ja-JP" altLang="en-US" sz="1000" b="0" kern="100" dirty="0">
                          <a:latin typeface="HGPｺﾞｼｯｸM" pitchFamily="50" charset="-128"/>
                          <a:ea typeface="HGPｺﾞｼｯｸM" pitchFamily="50" charset="-128"/>
                          <a:cs typeface="Times New Roman"/>
                        </a:rPr>
                        <a:t>　</a:t>
                      </a:r>
                      <a:r>
                        <a:rPr lang="ja-JP" sz="1000" b="0" kern="100" dirty="0">
                          <a:latin typeface="HGPｺﾞｼｯｸM" pitchFamily="50" charset="-128"/>
                          <a:ea typeface="HGPｺﾞｼｯｸM" pitchFamily="50" charset="-128"/>
                          <a:cs typeface="Times New Roman"/>
                        </a:rPr>
                        <a:t>額</a:t>
                      </a:r>
                    </a:p>
                  </a:txBody>
                  <a:tcPr marL="63195" marR="63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r h="186337">
                <a:tc rowSpan="6">
                  <a:txBody>
                    <a:bodyPr/>
                    <a:lstStyle/>
                    <a:p>
                      <a:pPr algn="ctr">
                        <a:spcAft>
                          <a:spcPts val="0"/>
                        </a:spcAft>
                      </a:pPr>
                      <a:r>
                        <a:rPr lang="ja-JP" altLang="en-US" sz="1000" b="0" kern="100" dirty="0">
                          <a:latin typeface="HGPｺﾞｼｯｸM" pitchFamily="50" charset="-128"/>
                          <a:ea typeface="HGPｺﾞｼｯｸM" pitchFamily="50" charset="-128"/>
                          <a:cs typeface="Times New Roman"/>
                        </a:rPr>
                        <a:t>正 </a:t>
                      </a:r>
                      <a:r>
                        <a:rPr lang="ja-JP" sz="1000" b="0" kern="100" dirty="0">
                          <a:latin typeface="HGPｺﾞｼｯｸM" pitchFamily="50" charset="-128"/>
                          <a:ea typeface="HGPｺﾞｼｯｸM" pitchFamily="50" charset="-128"/>
                          <a:cs typeface="Times New Roman"/>
                        </a:rPr>
                        <a:t>会</a:t>
                      </a:r>
                      <a:r>
                        <a:rPr lang="en-US" altLang="ja-JP" sz="1000" b="0" kern="100" dirty="0">
                          <a:latin typeface="HGPｺﾞｼｯｸM" pitchFamily="50" charset="-128"/>
                          <a:ea typeface="HGPｺﾞｼｯｸM" pitchFamily="50" charset="-128"/>
                          <a:cs typeface="Times New Roman"/>
                        </a:rPr>
                        <a:t> </a:t>
                      </a:r>
                      <a:r>
                        <a:rPr lang="ja-JP" sz="1000" b="0" kern="100" dirty="0">
                          <a:latin typeface="HGPｺﾞｼｯｸM" pitchFamily="50" charset="-128"/>
                          <a:ea typeface="HGPｺﾞｼｯｸM" pitchFamily="50" charset="-128"/>
                          <a:cs typeface="Times New Roman"/>
                        </a:rPr>
                        <a:t>員</a:t>
                      </a:r>
                      <a:endParaRPr lang="en-US" altLang="ja-JP" sz="1000" b="0" kern="100" dirty="0">
                        <a:latin typeface="HGPｺﾞｼｯｸM" pitchFamily="50" charset="-128"/>
                        <a:ea typeface="HGPｺﾞｼｯｸM" pitchFamily="50" charset="-128"/>
                        <a:cs typeface="Times New Roman"/>
                      </a:endParaRPr>
                    </a:p>
                    <a:p>
                      <a:pPr algn="ctr">
                        <a:spcAft>
                          <a:spcPts val="0"/>
                        </a:spcAft>
                      </a:pPr>
                      <a:r>
                        <a:rPr lang="ja-JP" altLang="en-US" sz="900" b="0" kern="100" dirty="0">
                          <a:latin typeface="HGPｺﾞｼｯｸM" pitchFamily="50" charset="-128"/>
                          <a:ea typeface="HGPｺﾞｼｯｸM" pitchFamily="50" charset="-128"/>
                          <a:cs typeface="Times New Roman"/>
                        </a:rPr>
                        <a:t>（世田谷税務署管内）</a:t>
                      </a:r>
                      <a:endParaRPr lang="ja-JP" sz="900" b="0" kern="100" dirty="0">
                        <a:latin typeface="HGPｺﾞｼｯｸM" pitchFamily="50" charset="-128"/>
                        <a:ea typeface="HGPｺﾞｼｯｸM" pitchFamily="50" charset="-128"/>
                        <a:cs typeface="Times New Roman"/>
                      </a:endParaRPr>
                    </a:p>
                  </a:txBody>
                  <a:tcPr marL="63195" marR="63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l">
                        <a:lnSpc>
                          <a:spcPct val="87000"/>
                        </a:lnSpc>
                        <a:spcAft>
                          <a:spcPts val="0"/>
                        </a:spcAft>
                      </a:pPr>
                      <a:r>
                        <a:rPr lang="ja-JP" altLang="en-US" sz="1000" b="0" kern="100" dirty="0">
                          <a:latin typeface="HGPｺﾞｼｯｸM" pitchFamily="50" charset="-128"/>
                          <a:ea typeface="HGPｺﾞｼｯｸM" pitchFamily="50" charset="-128"/>
                          <a:cs typeface="メイリオ"/>
                        </a:rPr>
                        <a:t>①</a:t>
                      </a:r>
                      <a:r>
                        <a:rPr lang="ja-JP" sz="1000" b="0" kern="100" dirty="0">
                          <a:latin typeface="HGPｺﾞｼｯｸM" pitchFamily="50" charset="-128"/>
                          <a:ea typeface="HGPｺﾞｼｯｸM" pitchFamily="50" charset="-128"/>
                          <a:cs typeface="メイリオ"/>
                        </a:rPr>
                        <a:t>資本金</a:t>
                      </a:r>
                      <a:r>
                        <a:rPr lang="en-US" sz="1000" b="0" kern="100" dirty="0">
                          <a:latin typeface="HGPｺﾞｼｯｸM" pitchFamily="50" charset="-128"/>
                          <a:ea typeface="HGPｺﾞｼｯｸM" pitchFamily="50" charset="-128"/>
                          <a:cs typeface="メイリオ"/>
                        </a:rPr>
                        <a:t>1,000</a:t>
                      </a:r>
                      <a:r>
                        <a:rPr lang="ja-JP" sz="1000" b="0" kern="100" dirty="0">
                          <a:latin typeface="HGPｺﾞｼｯｸM" pitchFamily="50" charset="-128"/>
                          <a:ea typeface="HGPｺﾞｼｯｸM" pitchFamily="50" charset="-128"/>
                          <a:cs typeface="メイリオ"/>
                        </a:rPr>
                        <a:t>万円未満の法人</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87000"/>
                        </a:lnSpc>
                        <a:spcAft>
                          <a:spcPts val="0"/>
                        </a:spcAft>
                      </a:pPr>
                      <a:r>
                        <a:rPr lang="en-US" sz="1050" b="0" kern="100" dirty="0">
                          <a:latin typeface="HGPｺﾞｼｯｸM" pitchFamily="50" charset="-128"/>
                          <a:ea typeface="HGPｺﾞｼｯｸM" pitchFamily="50" charset="-128"/>
                          <a:cs typeface="メイリオ"/>
                        </a:rPr>
                        <a:t>12,000</a:t>
                      </a:r>
                      <a:r>
                        <a:rPr lang="ja-JP" sz="1050" b="0" kern="100" dirty="0">
                          <a:latin typeface="HGPｺﾞｼｯｸM" pitchFamily="50" charset="-128"/>
                          <a:ea typeface="HGPｺﾞｼｯｸM" pitchFamily="50" charset="-128"/>
                          <a:cs typeface="メイリオ"/>
                        </a:rPr>
                        <a:t>円</a:t>
                      </a:r>
                      <a:endParaRPr lang="ja-JP" sz="1200" b="0" kern="100" dirty="0">
                        <a:latin typeface="HGPｺﾞｼｯｸM" pitchFamily="50" charset="-128"/>
                        <a:ea typeface="HGPｺﾞｼｯｸM" pitchFamily="50" charset="-128"/>
                        <a:cs typeface="メイリオ"/>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86337">
                <a:tc vMerge="1">
                  <a:txBody>
                    <a:bodyPr/>
                    <a:lstStyle/>
                    <a:p>
                      <a:endParaRPr kumimoji="1" lang="ja-JP" altLang="en-US"/>
                    </a:p>
                  </a:txBody>
                  <a:tcPr/>
                </a:tc>
                <a:tc>
                  <a:txBody>
                    <a:bodyPr/>
                    <a:lstStyle/>
                    <a:p>
                      <a:pPr algn="l">
                        <a:lnSpc>
                          <a:spcPct val="87000"/>
                        </a:lnSpc>
                        <a:spcAft>
                          <a:spcPts val="0"/>
                        </a:spcAft>
                      </a:pPr>
                      <a:r>
                        <a:rPr lang="ja-JP" altLang="en-US" sz="1000" b="0" kern="100" dirty="0">
                          <a:latin typeface="HGPｺﾞｼｯｸM" pitchFamily="50" charset="-128"/>
                          <a:ea typeface="HGPｺﾞｼｯｸM" pitchFamily="50" charset="-128"/>
                          <a:cs typeface="メイリオ"/>
                        </a:rPr>
                        <a:t>②</a:t>
                      </a:r>
                      <a:r>
                        <a:rPr lang="ja-JP" sz="1000" b="0" kern="100" dirty="0">
                          <a:latin typeface="HGPｺﾞｼｯｸM" pitchFamily="50" charset="-128"/>
                          <a:ea typeface="HGPｺﾞｼｯｸM" pitchFamily="50" charset="-128"/>
                          <a:cs typeface="メイリオ"/>
                        </a:rPr>
                        <a:t>資本金</a:t>
                      </a:r>
                      <a:r>
                        <a:rPr lang="en-US" sz="1000" b="0" kern="100" dirty="0">
                          <a:latin typeface="HGPｺﾞｼｯｸM" pitchFamily="50" charset="-128"/>
                          <a:ea typeface="HGPｺﾞｼｯｸM" pitchFamily="50" charset="-128"/>
                          <a:cs typeface="メイリオ"/>
                        </a:rPr>
                        <a:t>1,000</a:t>
                      </a:r>
                      <a:r>
                        <a:rPr lang="ja-JP" sz="1000" b="0" kern="100" dirty="0">
                          <a:latin typeface="HGPｺﾞｼｯｸM" pitchFamily="50" charset="-128"/>
                          <a:ea typeface="HGPｺﾞｼｯｸM" pitchFamily="50" charset="-128"/>
                          <a:cs typeface="メイリオ"/>
                        </a:rPr>
                        <a:t>万円以上</a:t>
                      </a:r>
                      <a:r>
                        <a:rPr lang="en-US" sz="1000" b="0" kern="100" dirty="0">
                          <a:latin typeface="HGPｺﾞｼｯｸM" pitchFamily="50" charset="-128"/>
                          <a:ea typeface="HGPｺﾞｼｯｸM" pitchFamily="50" charset="-128"/>
                          <a:cs typeface="メイリオ"/>
                        </a:rPr>
                        <a:t>2,000</a:t>
                      </a:r>
                      <a:r>
                        <a:rPr lang="ja-JP" sz="1000" b="0" kern="100" dirty="0">
                          <a:latin typeface="HGPｺﾞｼｯｸM" pitchFamily="50" charset="-128"/>
                          <a:ea typeface="HGPｺﾞｼｯｸM" pitchFamily="50" charset="-128"/>
                          <a:cs typeface="メイリオ"/>
                        </a:rPr>
                        <a:t>万円未満の法人</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87000"/>
                        </a:lnSpc>
                        <a:spcAft>
                          <a:spcPts val="0"/>
                        </a:spcAft>
                      </a:pPr>
                      <a:r>
                        <a:rPr lang="en-US" sz="1050" b="0" kern="100" dirty="0">
                          <a:latin typeface="HGPｺﾞｼｯｸM" pitchFamily="50" charset="-128"/>
                          <a:ea typeface="HGPｺﾞｼｯｸM" pitchFamily="50" charset="-128"/>
                          <a:cs typeface="メイリオ"/>
                        </a:rPr>
                        <a:t>18,000</a:t>
                      </a:r>
                      <a:r>
                        <a:rPr lang="ja-JP" sz="1050" b="0" kern="100" dirty="0">
                          <a:latin typeface="HGPｺﾞｼｯｸM" pitchFamily="50" charset="-128"/>
                          <a:ea typeface="HGPｺﾞｼｯｸM" pitchFamily="50" charset="-128"/>
                          <a:cs typeface="メイリオ"/>
                        </a:rPr>
                        <a:t>円</a:t>
                      </a:r>
                      <a:endParaRPr lang="ja-JP" sz="1200" b="0" kern="100" dirty="0">
                        <a:latin typeface="HGPｺﾞｼｯｸM" pitchFamily="50" charset="-128"/>
                        <a:ea typeface="HGPｺﾞｼｯｸM" pitchFamily="50" charset="-128"/>
                        <a:cs typeface="メイリオ"/>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86337">
                <a:tc vMerge="1">
                  <a:txBody>
                    <a:bodyPr/>
                    <a:lstStyle/>
                    <a:p>
                      <a:endParaRPr kumimoji="1" lang="ja-JP" altLang="en-US"/>
                    </a:p>
                  </a:txBody>
                  <a:tcPr/>
                </a:tc>
                <a:tc>
                  <a:txBody>
                    <a:bodyPr/>
                    <a:lstStyle/>
                    <a:p>
                      <a:pPr algn="l" latinLnBrk="1">
                        <a:lnSpc>
                          <a:spcPct val="87000"/>
                        </a:lnSpc>
                        <a:spcAft>
                          <a:spcPts val="0"/>
                        </a:spcAft>
                      </a:pPr>
                      <a:r>
                        <a:rPr lang="ja-JP" altLang="en-US" sz="1000" b="0" kern="100" dirty="0">
                          <a:latin typeface="HGPｺﾞｼｯｸM" pitchFamily="50" charset="-128"/>
                          <a:ea typeface="HGPｺﾞｼｯｸM" pitchFamily="50" charset="-128"/>
                          <a:cs typeface="メイリオ"/>
                        </a:rPr>
                        <a:t>③</a:t>
                      </a:r>
                      <a:r>
                        <a:rPr lang="ja-JP" sz="1000" b="0" kern="100" dirty="0">
                          <a:latin typeface="HGPｺﾞｼｯｸM" pitchFamily="50" charset="-128"/>
                          <a:ea typeface="HGPｺﾞｼｯｸM" pitchFamily="50" charset="-128"/>
                          <a:cs typeface="メイリオ"/>
                        </a:rPr>
                        <a:t>資本金</a:t>
                      </a:r>
                      <a:r>
                        <a:rPr lang="en-US" sz="1000" b="0" kern="100" dirty="0">
                          <a:latin typeface="HGPｺﾞｼｯｸM" pitchFamily="50" charset="-128"/>
                          <a:ea typeface="HGPｺﾞｼｯｸM" pitchFamily="50" charset="-128"/>
                          <a:cs typeface="メイリオ"/>
                        </a:rPr>
                        <a:t>2,000</a:t>
                      </a:r>
                      <a:r>
                        <a:rPr lang="ja-JP" sz="1000" b="0" kern="100" dirty="0">
                          <a:latin typeface="HGPｺﾞｼｯｸM" pitchFamily="50" charset="-128"/>
                          <a:ea typeface="HGPｺﾞｼｯｸM" pitchFamily="50" charset="-128"/>
                          <a:cs typeface="メイリオ"/>
                        </a:rPr>
                        <a:t>万円以上</a:t>
                      </a:r>
                      <a:r>
                        <a:rPr lang="en-US" sz="1000" b="0" kern="100" dirty="0">
                          <a:latin typeface="HGPｺﾞｼｯｸM" pitchFamily="50" charset="-128"/>
                          <a:ea typeface="HGPｺﾞｼｯｸM" pitchFamily="50" charset="-128"/>
                          <a:cs typeface="メイリオ"/>
                        </a:rPr>
                        <a:t>5,000</a:t>
                      </a:r>
                      <a:r>
                        <a:rPr lang="ja-JP" sz="1000" b="0" kern="100" dirty="0">
                          <a:latin typeface="HGPｺﾞｼｯｸM" pitchFamily="50" charset="-128"/>
                          <a:ea typeface="HGPｺﾞｼｯｸM" pitchFamily="50" charset="-128"/>
                          <a:cs typeface="メイリオ"/>
                        </a:rPr>
                        <a:t>万円未満の法人</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87000"/>
                        </a:lnSpc>
                        <a:spcAft>
                          <a:spcPts val="0"/>
                        </a:spcAft>
                      </a:pPr>
                      <a:r>
                        <a:rPr lang="en-US" sz="1050" b="0" kern="100" dirty="0">
                          <a:latin typeface="HGPｺﾞｼｯｸM" pitchFamily="50" charset="-128"/>
                          <a:ea typeface="HGPｺﾞｼｯｸM" pitchFamily="50" charset="-128"/>
                          <a:cs typeface="メイリオ"/>
                        </a:rPr>
                        <a:t>36,000</a:t>
                      </a:r>
                      <a:r>
                        <a:rPr lang="ja-JP" sz="1050" b="0" kern="100" dirty="0">
                          <a:latin typeface="HGPｺﾞｼｯｸM" pitchFamily="50" charset="-128"/>
                          <a:ea typeface="HGPｺﾞｼｯｸM" pitchFamily="50" charset="-128"/>
                          <a:cs typeface="メイリオ"/>
                        </a:rPr>
                        <a:t>円</a:t>
                      </a:r>
                      <a:endParaRPr lang="ja-JP" sz="1200" b="0" kern="100" dirty="0">
                        <a:latin typeface="HGPｺﾞｼｯｸM" pitchFamily="50" charset="-128"/>
                        <a:ea typeface="HGPｺﾞｼｯｸM" pitchFamily="50" charset="-128"/>
                        <a:cs typeface="メイリオ"/>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86337">
                <a:tc vMerge="1">
                  <a:txBody>
                    <a:bodyPr/>
                    <a:lstStyle/>
                    <a:p>
                      <a:endParaRPr kumimoji="1" lang="ja-JP" altLang="en-US"/>
                    </a:p>
                  </a:txBody>
                  <a:tcPr/>
                </a:tc>
                <a:tc>
                  <a:txBody>
                    <a:bodyPr/>
                    <a:lstStyle/>
                    <a:p>
                      <a:pPr algn="l" latinLnBrk="1">
                        <a:lnSpc>
                          <a:spcPct val="87000"/>
                        </a:lnSpc>
                        <a:spcAft>
                          <a:spcPts val="0"/>
                        </a:spcAft>
                      </a:pPr>
                      <a:r>
                        <a:rPr lang="ja-JP" altLang="en-US" sz="1000" b="0" kern="100" dirty="0">
                          <a:latin typeface="HGPｺﾞｼｯｸM" pitchFamily="50" charset="-128"/>
                          <a:ea typeface="HGPｺﾞｼｯｸM" pitchFamily="50" charset="-128"/>
                          <a:cs typeface="メイリオ"/>
                        </a:rPr>
                        <a:t>④</a:t>
                      </a:r>
                      <a:r>
                        <a:rPr lang="ja-JP" sz="1000" b="0" kern="100" dirty="0">
                          <a:latin typeface="HGPｺﾞｼｯｸM" pitchFamily="50" charset="-128"/>
                          <a:ea typeface="HGPｺﾞｼｯｸM" pitchFamily="50" charset="-128"/>
                          <a:cs typeface="メイリオ"/>
                        </a:rPr>
                        <a:t>資本金</a:t>
                      </a:r>
                      <a:r>
                        <a:rPr lang="en-US" sz="1000" b="0" kern="100" dirty="0">
                          <a:latin typeface="HGPｺﾞｼｯｸM" pitchFamily="50" charset="-128"/>
                          <a:ea typeface="HGPｺﾞｼｯｸM" pitchFamily="50" charset="-128"/>
                          <a:cs typeface="メイリオ"/>
                        </a:rPr>
                        <a:t>5,000</a:t>
                      </a:r>
                      <a:r>
                        <a:rPr lang="ja-JP" sz="1000" b="0" kern="100" dirty="0">
                          <a:latin typeface="HGPｺﾞｼｯｸM" pitchFamily="50" charset="-128"/>
                          <a:ea typeface="HGPｺﾞｼｯｸM" pitchFamily="50" charset="-128"/>
                          <a:cs typeface="メイリオ"/>
                        </a:rPr>
                        <a:t>万円以上の法人</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87000"/>
                        </a:lnSpc>
                        <a:spcAft>
                          <a:spcPts val="0"/>
                        </a:spcAft>
                      </a:pPr>
                      <a:r>
                        <a:rPr lang="en-US" sz="1050" b="0" kern="100" dirty="0">
                          <a:latin typeface="HGPｺﾞｼｯｸM" pitchFamily="50" charset="-128"/>
                          <a:ea typeface="HGPｺﾞｼｯｸM" pitchFamily="50" charset="-128"/>
                          <a:cs typeface="メイリオ"/>
                        </a:rPr>
                        <a:t>50,400</a:t>
                      </a:r>
                      <a:r>
                        <a:rPr lang="ja-JP" sz="1050" b="0" kern="100" dirty="0">
                          <a:latin typeface="HGPｺﾞｼｯｸM" pitchFamily="50" charset="-128"/>
                          <a:ea typeface="HGPｺﾞｼｯｸM" pitchFamily="50" charset="-128"/>
                          <a:cs typeface="メイリオ"/>
                        </a:rPr>
                        <a:t>円</a:t>
                      </a:r>
                      <a:endParaRPr lang="ja-JP" sz="1200" b="0" kern="100" dirty="0">
                        <a:latin typeface="HGPｺﾞｼｯｸM" pitchFamily="50" charset="-128"/>
                        <a:ea typeface="HGPｺﾞｼｯｸM" pitchFamily="50" charset="-128"/>
                        <a:cs typeface="メイリオ"/>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60647">
                <a:tc vMerge="1">
                  <a:txBody>
                    <a:bodyPr/>
                    <a:lstStyle/>
                    <a:p>
                      <a:endParaRPr kumimoji="1" lang="ja-JP" altLang="en-US"/>
                    </a:p>
                  </a:txBody>
                  <a:tcPr/>
                </a:tc>
                <a:tc>
                  <a:txBody>
                    <a:bodyPr/>
                    <a:lstStyle/>
                    <a:p>
                      <a:pPr algn="l" latinLnBrk="1">
                        <a:lnSpc>
                          <a:spcPct val="87000"/>
                        </a:lnSpc>
                        <a:spcAft>
                          <a:spcPts val="0"/>
                        </a:spcAft>
                      </a:pPr>
                      <a:r>
                        <a:rPr lang="ja-JP" altLang="en-US" sz="1000" b="0" kern="100" dirty="0">
                          <a:latin typeface="HGPｺﾞｼｯｸM" pitchFamily="50" charset="-128"/>
                          <a:ea typeface="HGPｺﾞｼｯｸM" pitchFamily="50" charset="-128"/>
                          <a:cs typeface="メイリオ"/>
                        </a:rPr>
                        <a:t>⑤</a:t>
                      </a:r>
                      <a:r>
                        <a:rPr lang="ja-JP" sz="1000" b="0" kern="100" dirty="0">
                          <a:latin typeface="HGPｺﾞｼｯｸM" pitchFamily="50" charset="-128"/>
                          <a:ea typeface="HGPｺﾞｼｯｸM" pitchFamily="50" charset="-128"/>
                          <a:cs typeface="メイリオ"/>
                        </a:rPr>
                        <a:t>合資会社、合名会社、管内に事業所を有する法人の支社・支店・営業所等、医療法人、学校法人、宗教法人、</a:t>
                      </a:r>
                      <a:r>
                        <a:rPr lang="en-US" sz="1000" b="0" kern="100" dirty="0">
                          <a:latin typeface="HGPｺﾞｼｯｸM" pitchFamily="50" charset="-128"/>
                          <a:ea typeface="HGPｺﾞｼｯｸM" pitchFamily="50" charset="-128"/>
                          <a:cs typeface="メイリオ"/>
                        </a:rPr>
                        <a:t>NPO</a:t>
                      </a:r>
                      <a:r>
                        <a:rPr lang="ja-JP" sz="1000" b="0" kern="100" dirty="0">
                          <a:latin typeface="HGPｺﾞｼｯｸM" pitchFamily="50" charset="-128"/>
                          <a:ea typeface="HGPｺﾞｼｯｸM" pitchFamily="50" charset="-128"/>
                          <a:cs typeface="メイリオ"/>
                        </a:rPr>
                        <a:t>法人、公益法人、社会福祉法人等</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87000"/>
                        </a:lnSpc>
                        <a:spcAft>
                          <a:spcPts val="0"/>
                        </a:spcAft>
                      </a:pPr>
                      <a:r>
                        <a:rPr lang="en-US" sz="1050" b="0" kern="100" dirty="0">
                          <a:latin typeface="HGPｺﾞｼｯｸM" pitchFamily="50" charset="-128"/>
                          <a:ea typeface="HGPｺﾞｼｯｸM" pitchFamily="50" charset="-128"/>
                          <a:cs typeface="メイリオ"/>
                        </a:rPr>
                        <a:t>12,000</a:t>
                      </a:r>
                      <a:r>
                        <a:rPr lang="ja-JP" sz="1050" b="0" kern="100" dirty="0">
                          <a:latin typeface="HGPｺﾞｼｯｸM" pitchFamily="50" charset="-128"/>
                          <a:ea typeface="HGPｺﾞｼｯｸM" pitchFamily="50" charset="-128"/>
                          <a:cs typeface="メイリオ"/>
                        </a:rPr>
                        <a:t>円</a:t>
                      </a:r>
                      <a:endParaRPr lang="ja-JP" sz="1200" b="0" kern="100" dirty="0">
                        <a:latin typeface="HGPｺﾞｼｯｸM" pitchFamily="50" charset="-128"/>
                        <a:ea typeface="HGPｺﾞｼｯｸM" pitchFamily="50" charset="-128"/>
                        <a:cs typeface="メイリオ"/>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97515">
                <a:tc vMerge="1">
                  <a:txBody>
                    <a:bodyPr/>
                    <a:lstStyle/>
                    <a:p>
                      <a:endParaRPr kumimoji="1" lang="ja-JP" altLang="en-US"/>
                    </a:p>
                  </a:txBody>
                  <a:tcPr/>
                </a:tc>
                <a:tc>
                  <a:txBody>
                    <a:bodyPr/>
                    <a:lstStyle/>
                    <a:p>
                      <a:pPr algn="l">
                        <a:lnSpc>
                          <a:spcPct val="87000"/>
                        </a:lnSpc>
                        <a:spcAft>
                          <a:spcPts val="0"/>
                        </a:spcAft>
                      </a:pPr>
                      <a:r>
                        <a:rPr lang="ja-JP" altLang="en-US" sz="1000" b="0" kern="100" dirty="0">
                          <a:latin typeface="HGPｺﾞｼｯｸM" pitchFamily="50" charset="-128"/>
                          <a:ea typeface="HGPｺﾞｼｯｸM" pitchFamily="50" charset="-128"/>
                          <a:cs typeface="メイリオ"/>
                        </a:rPr>
                        <a:t>⑥</a:t>
                      </a:r>
                      <a:r>
                        <a:rPr lang="ja-JP" sz="1000" b="0" kern="100" dirty="0">
                          <a:latin typeface="HGPｺﾞｼｯｸM" pitchFamily="50" charset="-128"/>
                          <a:ea typeface="HGPｺﾞｼｯｸM" pitchFamily="50" charset="-128"/>
                          <a:cs typeface="メイリオ"/>
                        </a:rPr>
                        <a:t>同族法人（二親等</a:t>
                      </a:r>
                      <a:r>
                        <a:rPr lang="ja-JP" altLang="en-US" sz="1000" b="0" kern="100" dirty="0">
                          <a:latin typeface="HGPｺﾞｼｯｸM" pitchFamily="50" charset="-128"/>
                          <a:ea typeface="HGPｺﾞｼｯｸM" pitchFamily="50" charset="-128"/>
                          <a:cs typeface="メイリオ"/>
                        </a:rPr>
                        <a:t>以内の血族</a:t>
                      </a:r>
                      <a:r>
                        <a:rPr lang="ja-JP" sz="1000" b="0" kern="100" dirty="0">
                          <a:latin typeface="HGPｺﾞｼｯｸM" pitchFamily="50" charset="-128"/>
                          <a:ea typeface="HGPｺﾞｼｯｸM" pitchFamily="50" charset="-128"/>
                          <a:cs typeface="メイリオ"/>
                        </a:rPr>
                        <a:t>により経営される法人）</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latinLnBrk="1">
                        <a:lnSpc>
                          <a:spcPct val="87000"/>
                        </a:lnSpc>
                        <a:spcAft>
                          <a:spcPts val="0"/>
                        </a:spcAft>
                      </a:pPr>
                      <a:r>
                        <a:rPr lang="en-US" sz="1050" b="0" kern="100" dirty="0">
                          <a:latin typeface="HGPｺﾞｼｯｸM" pitchFamily="50" charset="-128"/>
                          <a:ea typeface="HGPｺﾞｼｯｸM" pitchFamily="50" charset="-128"/>
                          <a:cs typeface="メイリオ"/>
                        </a:rPr>
                        <a:t>6,000</a:t>
                      </a:r>
                      <a:r>
                        <a:rPr lang="ja-JP" sz="1050" b="0" kern="100" dirty="0">
                          <a:latin typeface="HGPｺﾞｼｯｸM" pitchFamily="50" charset="-128"/>
                          <a:ea typeface="HGPｺﾞｼｯｸM" pitchFamily="50" charset="-128"/>
                          <a:cs typeface="メイリオ"/>
                        </a:rPr>
                        <a:t>円</a:t>
                      </a:r>
                      <a:endParaRPr lang="ja-JP" sz="1200" b="0" kern="100" dirty="0">
                        <a:latin typeface="HGPｺﾞｼｯｸM" pitchFamily="50" charset="-128"/>
                        <a:ea typeface="HGPｺﾞｼｯｸM" pitchFamily="50" charset="-128"/>
                        <a:cs typeface="メイリオ"/>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95486">
                <a:tc rowSpan="2">
                  <a:txBody>
                    <a:bodyPr/>
                    <a:lstStyle/>
                    <a:p>
                      <a:pPr algn="ctr">
                        <a:spcAft>
                          <a:spcPts val="0"/>
                        </a:spcAft>
                      </a:pPr>
                      <a:r>
                        <a:rPr lang="ja-JP" sz="1000" b="0" kern="100" dirty="0">
                          <a:latin typeface="HGPｺﾞｼｯｸM" pitchFamily="50" charset="-128"/>
                          <a:ea typeface="HGPｺﾞｼｯｸM" pitchFamily="50" charset="-128"/>
                          <a:cs typeface="Times New Roman"/>
                        </a:rPr>
                        <a:t>賛助会員</a:t>
                      </a:r>
                    </a:p>
                  </a:txBody>
                  <a:tcPr marL="63195" marR="63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l">
                        <a:lnSpc>
                          <a:spcPct val="87000"/>
                        </a:lnSpc>
                        <a:spcAft>
                          <a:spcPts val="0"/>
                        </a:spcAft>
                      </a:pPr>
                      <a:r>
                        <a:rPr lang="ja-JP" altLang="en-US" sz="1000" b="0" kern="100" dirty="0">
                          <a:latin typeface="HGPｺﾞｼｯｸM" pitchFamily="50" charset="-128"/>
                          <a:ea typeface="HGPｺﾞｼｯｸM" pitchFamily="50" charset="-128"/>
                          <a:cs typeface="メイリオ"/>
                        </a:rPr>
                        <a:t>⑦</a:t>
                      </a:r>
                      <a:r>
                        <a:rPr lang="ja-JP" sz="1000" b="0" kern="100" dirty="0">
                          <a:latin typeface="HGPｺﾞｼｯｸM" pitchFamily="50" charset="-128"/>
                          <a:ea typeface="HGPｺﾞｼｯｸM" pitchFamily="50" charset="-128"/>
                          <a:cs typeface="メイリオ"/>
                        </a:rPr>
                        <a:t>弁護士、弁理士、司法書士、行政書士、税理士、社会保険労務士、土地家屋調査士、中小企業診断士、公認会計士、不動産鑑定士</a:t>
                      </a:r>
                      <a:r>
                        <a:rPr lang="ja-JP" altLang="en-US" sz="1000" b="0" kern="100" dirty="0">
                          <a:latin typeface="HGPｺﾞｼｯｸM" pitchFamily="50" charset="-128"/>
                          <a:ea typeface="HGPｺﾞｼｯｸM" pitchFamily="50" charset="-128"/>
                          <a:cs typeface="メイリオ"/>
                        </a:rPr>
                        <a:t>（</a:t>
                      </a:r>
                      <a:r>
                        <a:rPr lang="en-US" altLang="ja-JP" sz="1000" b="0" kern="100" dirty="0">
                          <a:latin typeface="HGPｺﾞｼｯｸM" pitchFamily="50" charset="-128"/>
                          <a:ea typeface="HGPｺﾞｼｯｸM" pitchFamily="50" charset="-128"/>
                          <a:cs typeface="メイリオ"/>
                        </a:rPr>
                        <a:t>10</a:t>
                      </a:r>
                      <a:r>
                        <a:rPr lang="ja-JP" altLang="en-US" sz="1000" b="0" kern="100" dirty="0">
                          <a:latin typeface="HGPｺﾞｼｯｸM" pitchFamily="50" charset="-128"/>
                          <a:ea typeface="HGPｺﾞｼｯｸM" pitchFamily="50" charset="-128"/>
                          <a:cs typeface="メイリオ"/>
                        </a:rPr>
                        <a:t>士業）</a:t>
                      </a:r>
                      <a:endParaRPr lang="ja-JP" sz="1000" b="0" kern="100" dirty="0">
                        <a:latin typeface="HGPｺﾞｼｯｸM" pitchFamily="50" charset="-128"/>
                        <a:ea typeface="HGPｺﾞｼｯｸM" pitchFamily="50" charset="-128"/>
                        <a:cs typeface="メイリオ"/>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87000"/>
                        </a:lnSpc>
                        <a:spcAft>
                          <a:spcPts val="0"/>
                        </a:spcAft>
                      </a:pPr>
                      <a:r>
                        <a:rPr lang="en-US" altLang="ja-JP" sz="1050" b="0" kern="100" dirty="0">
                          <a:latin typeface="HGPｺﾞｼｯｸM" pitchFamily="50" charset="-128"/>
                          <a:ea typeface="HGPｺﾞｼｯｸM" pitchFamily="50" charset="-128"/>
                          <a:cs typeface="メイリオ"/>
                        </a:rPr>
                        <a:t>12,000</a:t>
                      </a:r>
                      <a:r>
                        <a:rPr lang="ja-JP" altLang="en-US" sz="1050" b="0" kern="100" dirty="0">
                          <a:latin typeface="HGPｺﾞｼｯｸM" pitchFamily="50" charset="-128"/>
                          <a:ea typeface="HGPｺﾞｼｯｸM" pitchFamily="50" charset="-128"/>
                          <a:cs typeface="メイリオ"/>
                        </a:rPr>
                        <a:t>円</a:t>
                      </a:r>
                      <a:endParaRPr lang="ja-JP" sz="1050" b="0" kern="100" dirty="0">
                        <a:latin typeface="HGPｺﾞｼｯｸM" pitchFamily="50" charset="-128"/>
                        <a:ea typeface="HGPｺﾞｼｯｸM" pitchFamily="50" charset="-128"/>
                        <a:cs typeface="メイリオ"/>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95486">
                <a:tc vMerge="1">
                  <a:txBody>
                    <a:bodyPr/>
                    <a:lstStyle/>
                    <a:p>
                      <a:pPr algn="ctr">
                        <a:spcAft>
                          <a:spcPts val="0"/>
                        </a:spcAft>
                      </a:pPr>
                      <a:endParaRPr lang="ja-JP" sz="1000" b="0" kern="100" dirty="0">
                        <a:latin typeface="HGPｺﾞｼｯｸM" pitchFamily="50" charset="-128"/>
                        <a:ea typeface="HGPｺﾞｼｯｸM" pitchFamily="50" charset="-128"/>
                        <a:cs typeface="Times New Roman"/>
                      </a:endParaRPr>
                    </a:p>
                  </a:txBody>
                  <a:tcPr marL="63195" marR="63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R="533400" algn="l" latinLnBrk="1">
                        <a:lnSpc>
                          <a:spcPct val="87000"/>
                        </a:lnSpc>
                        <a:spcAft>
                          <a:spcPts val="0"/>
                        </a:spcAft>
                      </a:pPr>
                      <a:r>
                        <a:rPr lang="ja-JP" sz="1000" b="0" kern="100" dirty="0">
                          <a:latin typeface="HGPｺﾞｼｯｸM" pitchFamily="50" charset="-128"/>
                          <a:ea typeface="HGPｺﾞｼｯｸM" pitchFamily="50" charset="-128"/>
                          <a:cs typeface="メイリオ"/>
                        </a:rPr>
                        <a:t>上記</a:t>
                      </a:r>
                      <a:r>
                        <a:rPr lang="ja-JP" altLang="en-US" sz="1000" b="0" kern="100" dirty="0">
                          <a:latin typeface="HGPｺﾞｼｯｸM" pitchFamily="50" charset="-128"/>
                          <a:ea typeface="HGPｺﾞｼｯｸM" pitchFamily="50" charset="-128"/>
                          <a:cs typeface="メイリオ"/>
                        </a:rPr>
                        <a:t>①～⑦</a:t>
                      </a:r>
                      <a:r>
                        <a:rPr lang="ja-JP" sz="1000" b="0" kern="100" dirty="0">
                          <a:latin typeface="HGPｺﾞｼｯｸM" pitchFamily="50" charset="-128"/>
                          <a:ea typeface="HGPｺﾞｼｯｸM" pitchFamily="50" charset="-128"/>
                          <a:cs typeface="メイリオ"/>
                        </a:rPr>
                        <a:t>以外</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87000"/>
                        </a:lnSpc>
                        <a:spcAft>
                          <a:spcPts val="0"/>
                        </a:spcAft>
                      </a:pPr>
                      <a:r>
                        <a:rPr lang="en-US" sz="1050" b="0" kern="100" dirty="0">
                          <a:latin typeface="HGPｺﾞｼｯｸM" pitchFamily="50" charset="-128"/>
                          <a:ea typeface="HGPｺﾞｼｯｸM" pitchFamily="50" charset="-128"/>
                          <a:cs typeface="メイリオ"/>
                        </a:rPr>
                        <a:t>9,600</a:t>
                      </a:r>
                      <a:r>
                        <a:rPr lang="ja-JP" sz="1050" b="0" kern="100" dirty="0">
                          <a:latin typeface="HGPｺﾞｼｯｸM" pitchFamily="50" charset="-128"/>
                          <a:ea typeface="HGPｺﾞｼｯｸM" pitchFamily="50" charset="-128"/>
                          <a:cs typeface="メイリオ"/>
                        </a:rPr>
                        <a:t>円</a:t>
                      </a:r>
                      <a:endParaRPr lang="ja-JP" sz="1200" b="0" kern="100" dirty="0">
                        <a:latin typeface="HGPｺﾞｼｯｸM" pitchFamily="50" charset="-128"/>
                        <a:ea typeface="HGPｺﾞｼｯｸM" pitchFamily="50" charset="-128"/>
                        <a:cs typeface="メイリオ"/>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pic>
        <p:nvPicPr>
          <p:cNvPr id="2050" name="Picture 2" descr="C:\Users\pc-02\Downloads\QR_158411.png"/>
          <p:cNvPicPr>
            <a:picLocks noChangeAspect="1" noChangeArrowheads="1"/>
          </p:cNvPicPr>
          <p:nvPr/>
        </p:nvPicPr>
        <p:blipFill>
          <a:blip r:embed="rId8" cstate="print"/>
          <a:srcRect/>
          <a:stretch>
            <a:fillRect/>
          </a:stretch>
        </p:blipFill>
        <p:spPr bwMode="auto">
          <a:xfrm>
            <a:off x="4584295" y="2026309"/>
            <a:ext cx="680315" cy="680315"/>
          </a:xfrm>
          <a:prstGeom prst="rect">
            <a:avLst/>
          </a:prstGeom>
          <a:noFill/>
        </p:spPr>
      </p:pic>
      <p:sp>
        <p:nvSpPr>
          <p:cNvPr id="60" name="正方形/長方形 59"/>
          <p:cNvSpPr/>
          <p:nvPr/>
        </p:nvSpPr>
        <p:spPr>
          <a:xfrm>
            <a:off x="4513478" y="1975104"/>
            <a:ext cx="2830983" cy="782726"/>
          </a:xfrm>
          <a:prstGeom prst="rect">
            <a:avLst/>
          </a:prstGeom>
          <a:no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26" name="図 6"/>
          <p:cNvPicPr>
            <a:picLocks noChangeAspect="1" noChangeArrowheads="1"/>
          </p:cNvPicPr>
          <p:nvPr/>
        </p:nvPicPr>
        <p:blipFill>
          <a:blip r:embed="rId9" cstate="print"/>
          <a:srcRect l="14464" t="7350" r="63840" b="8125"/>
          <a:stretch>
            <a:fillRect/>
          </a:stretch>
        </p:blipFill>
        <p:spPr bwMode="auto">
          <a:xfrm>
            <a:off x="6506288" y="2889506"/>
            <a:ext cx="754171" cy="846636"/>
          </a:xfrm>
          <a:prstGeom prst="rect">
            <a:avLst/>
          </a:prstGeom>
          <a:noFill/>
          <a:ln w="9525">
            <a:noFill/>
            <a:miter lim="800000"/>
            <a:headEnd/>
            <a:tailEnd/>
          </a:ln>
        </p:spPr>
      </p:pic>
      <p:pic>
        <p:nvPicPr>
          <p:cNvPr id="7" name="Picture 2" descr="C:\Users\pc-02\Downloads\qr20250220172302252.png"/>
          <p:cNvPicPr>
            <a:picLocks noChangeAspect="1" noChangeArrowheads="1"/>
          </p:cNvPicPr>
          <p:nvPr/>
        </p:nvPicPr>
        <p:blipFill>
          <a:blip r:embed="rId10" cstate="print"/>
          <a:srcRect/>
          <a:stretch>
            <a:fillRect/>
          </a:stretch>
        </p:blipFill>
        <p:spPr bwMode="auto">
          <a:xfrm>
            <a:off x="6583680" y="3701491"/>
            <a:ext cx="675336" cy="675336"/>
          </a:xfrm>
          <a:prstGeom prst="rect">
            <a:avLst/>
          </a:prstGeom>
          <a:noFill/>
        </p:spPr>
      </p:pic>
    </p:spTree>
    <p:extLst>
      <p:ext uri="{BB962C8B-B14F-4D97-AF65-F5344CB8AC3E}">
        <p14:creationId xmlns:p14="http://schemas.microsoft.com/office/powerpoint/2010/main" val="779290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val="2516917611"/>
              </p:ext>
            </p:extLst>
          </p:nvPr>
        </p:nvGraphicFramePr>
        <p:xfrm>
          <a:off x="369366" y="1569516"/>
          <a:ext cx="6867205" cy="4685590"/>
        </p:xfrm>
        <a:graphic>
          <a:graphicData uri="http://schemas.openxmlformats.org/drawingml/2006/table">
            <a:tbl>
              <a:tblPr firstRow="1" bandRow="1">
                <a:tableStyleId>{7DF18680-E054-41AD-8BC1-D1AEF772440D}</a:tableStyleId>
              </a:tblPr>
              <a:tblGrid>
                <a:gridCol w="1062232">
                  <a:extLst>
                    <a:ext uri="{9D8B030D-6E8A-4147-A177-3AD203B41FA5}">
                      <a16:colId xmlns:a16="http://schemas.microsoft.com/office/drawing/2014/main" val="20000"/>
                    </a:ext>
                  </a:extLst>
                </a:gridCol>
                <a:gridCol w="2365475">
                  <a:extLst>
                    <a:ext uri="{9D8B030D-6E8A-4147-A177-3AD203B41FA5}">
                      <a16:colId xmlns:a16="http://schemas.microsoft.com/office/drawing/2014/main" val="20001"/>
                    </a:ext>
                  </a:extLst>
                </a:gridCol>
                <a:gridCol w="901927">
                  <a:extLst>
                    <a:ext uri="{9D8B030D-6E8A-4147-A177-3AD203B41FA5}">
                      <a16:colId xmlns:a16="http://schemas.microsoft.com/office/drawing/2014/main" val="20002"/>
                    </a:ext>
                  </a:extLst>
                </a:gridCol>
                <a:gridCol w="943684">
                  <a:extLst>
                    <a:ext uri="{9D8B030D-6E8A-4147-A177-3AD203B41FA5}">
                      <a16:colId xmlns:a16="http://schemas.microsoft.com/office/drawing/2014/main" val="20003"/>
                    </a:ext>
                  </a:extLst>
                </a:gridCol>
                <a:gridCol w="796943">
                  <a:extLst>
                    <a:ext uri="{9D8B030D-6E8A-4147-A177-3AD203B41FA5}">
                      <a16:colId xmlns:a16="http://schemas.microsoft.com/office/drawing/2014/main" val="20004"/>
                    </a:ext>
                  </a:extLst>
                </a:gridCol>
                <a:gridCol w="796944">
                  <a:extLst>
                    <a:ext uri="{9D8B030D-6E8A-4147-A177-3AD203B41FA5}">
                      <a16:colId xmlns:a16="http://schemas.microsoft.com/office/drawing/2014/main" val="20005"/>
                    </a:ext>
                  </a:extLst>
                </a:gridCol>
              </a:tblGrid>
              <a:tr h="456655">
                <a:tc>
                  <a:txBody>
                    <a:bodyPr/>
                    <a:lstStyle/>
                    <a:p>
                      <a:pPr algn="ctr" fontAlgn="b"/>
                      <a:r>
                        <a:rPr lang="ja-JP" altLang="en-US" sz="1000" b="1" u="none" strike="noStrike" dirty="0">
                          <a:solidFill>
                            <a:schemeClr val="tx1"/>
                          </a:solidFill>
                          <a:effectLst/>
                          <a:latin typeface="HGPｺﾞｼｯｸM" pitchFamily="50" charset="-128"/>
                          <a:ea typeface="HGPｺﾞｼｯｸM" pitchFamily="50" charset="-128"/>
                          <a:cs typeface="メイリオ" panose="020B0604030504040204" pitchFamily="50" charset="-128"/>
                        </a:rPr>
                        <a:t>代表者</a:t>
                      </a:r>
                      <a:endParaRPr lang="en-US" altLang="ja-JP" sz="1000" b="1" u="none" strike="noStrike" dirty="0">
                        <a:solidFill>
                          <a:schemeClr val="tx1"/>
                        </a:solidFill>
                        <a:effectLst/>
                        <a:latin typeface="HGPｺﾞｼｯｸM" pitchFamily="50" charset="-128"/>
                        <a:ea typeface="HGPｺﾞｼｯｸM" pitchFamily="50" charset="-128"/>
                        <a:cs typeface="メイリオ" panose="020B0604030504040204" pitchFamily="50" charset="-128"/>
                      </a:endParaRPr>
                    </a:p>
                    <a:p>
                      <a:pPr algn="ctr" fontAlgn="b"/>
                      <a:r>
                        <a:rPr lang="ja-JP" altLang="en-US" sz="1000" b="1" u="none" strike="noStrike" dirty="0">
                          <a:solidFill>
                            <a:schemeClr val="tx1"/>
                          </a:solidFill>
                          <a:effectLst/>
                          <a:latin typeface="HGPｺﾞｼｯｸM" pitchFamily="50" charset="-128"/>
                          <a:ea typeface="HGPｺﾞｼｯｸM" pitchFamily="50" charset="-128"/>
                          <a:cs typeface="メイリオ" panose="020B0604030504040204" pitchFamily="50" charset="-128"/>
                        </a:rPr>
                        <a:t>役　</a:t>
                      </a:r>
                      <a:r>
                        <a:rPr lang="ja-JP" altLang="en-US" sz="1000" b="1" u="none" strike="noStrike" baseline="0" dirty="0">
                          <a:solidFill>
                            <a:schemeClr val="tx1"/>
                          </a:solidFill>
                          <a:effectLst/>
                          <a:latin typeface="HGPｺﾞｼｯｸM" pitchFamily="50" charset="-128"/>
                          <a:ea typeface="HGPｺﾞｼｯｸM" pitchFamily="50" charset="-128"/>
                          <a:cs typeface="メイリオ" panose="020B0604030504040204" pitchFamily="50" charset="-128"/>
                        </a:rPr>
                        <a:t> </a:t>
                      </a:r>
                      <a:r>
                        <a:rPr lang="ja-JP" altLang="en-US" sz="1000" b="1" u="none" strike="noStrike" dirty="0">
                          <a:solidFill>
                            <a:schemeClr val="tx1"/>
                          </a:solidFill>
                          <a:effectLst/>
                          <a:latin typeface="HGPｺﾞｼｯｸM" pitchFamily="50" charset="-128"/>
                          <a:ea typeface="HGPｺﾞｼｯｸM" pitchFamily="50" charset="-128"/>
                          <a:cs typeface="メイリオ" panose="020B0604030504040204" pitchFamily="50" charset="-128"/>
                        </a:rPr>
                        <a:t>職</a:t>
                      </a:r>
                      <a:endParaRPr lang="ja-JP" altLang="en-US" sz="1000" b="1" i="0" u="none" strike="noStrike" dirty="0">
                        <a:solidFill>
                          <a:schemeClr val="tx1"/>
                        </a:solidFill>
                        <a:effectLst/>
                        <a:latin typeface="HGPｺﾞｼｯｸM" pitchFamily="50" charset="-128"/>
                        <a:ea typeface="HGPｺﾞｼｯｸM" pitchFamily="50" charset="-128"/>
                        <a:cs typeface="メイリオ" panose="020B0604030504040204" pitchFamily="50" charset="-128"/>
                      </a:endParaRPr>
                    </a:p>
                  </a:txBody>
                  <a:tcPr marL="8333" marR="8333" marT="83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900" b="1" dirty="0">
                        <a:solidFill>
                          <a:schemeClr val="tx1"/>
                        </a:solidFill>
                        <a:latin typeface="HGPｺﾞｼｯｸM" pitchFamily="50" charset="-128"/>
                        <a:ea typeface="HGPｺﾞｼｯｸM" pitchFamily="50" charset="-128"/>
                        <a:cs typeface="メイリオ" panose="020B0604030504040204" pitchFamily="50" charset="-128"/>
                      </a:endParaRPr>
                    </a:p>
                  </a:txBody>
                  <a:tcPr marL="79993" marR="79993" marT="39997" marB="3999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ja-JP" altLang="en-US" sz="1000" b="1" u="none" strike="noStrike"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rPr>
                        <a:t>代表者</a:t>
                      </a:r>
                      <a:endParaRPr lang="en-US" altLang="ja-JP" sz="1000" b="1" u="none" strike="noStrike"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endParaRPr>
                    </a:p>
                    <a:p>
                      <a:pPr algn="ctr" fontAlgn="b"/>
                      <a:r>
                        <a:rPr lang="ja-JP" altLang="en-US" sz="1000" b="1" u="none" strike="noStrike"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rPr>
                        <a:t>氏</a:t>
                      </a:r>
                      <a:r>
                        <a:rPr lang="ja-JP" altLang="en-US" sz="1000" b="1" u="none" strike="noStrike" baseline="0"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rPr>
                        <a:t> </a:t>
                      </a:r>
                      <a:r>
                        <a:rPr lang="ja-JP" altLang="en-US" sz="1000" b="1" u="none" strike="noStrike"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rPr>
                        <a:t>　名</a:t>
                      </a:r>
                      <a:endParaRPr lang="ja-JP" altLang="en-US" sz="1000" b="1" i="0" u="none" strike="noStrike"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endParaRPr>
                    </a:p>
                  </a:txBody>
                  <a:tcPr marL="8333" marR="8333" marT="83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l"/>
                      <a:r>
                        <a:rPr kumimoji="1" lang="ja-JP" altLang="en-US" sz="800" b="1"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（ふりがな） 　　　　　　　　　　                    　　　</a:t>
                      </a:r>
                      <a:r>
                        <a:rPr kumimoji="1" lang="ja-JP" altLang="en-US" sz="800" b="1" baseline="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  </a:t>
                      </a:r>
                      <a:r>
                        <a:rPr kumimoji="1" lang="ja-JP" altLang="en-US" sz="800" b="1"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　  　　　　　　　　　　　　　　　　　</a:t>
                      </a:r>
                      <a:endParaRPr kumimoji="1" lang="en-US" altLang="ja-JP" sz="800" b="1"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endParaRPr>
                    </a:p>
                    <a:p>
                      <a:pPr algn="l"/>
                      <a:r>
                        <a:rPr kumimoji="1" lang="ja-JP" altLang="en-US" sz="800" b="1"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　　　　　　　　　　　　　　　　　                   　　　　　㊞        </a:t>
                      </a:r>
                      <a:endParaRPr kumimoji="1" lang="en-US" altLang="ja-JP" sz="800" b="1"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endParaRPr>
                    </a:p>
                    <a:p>
                      <a:pPr algn="l"/>
                      <a:r>
                        <a:rPr kumimoji="1" lang="ja-JP" altLang="en-US" sz="800" b="1"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　　　　　　</a:t>
                      </a:r>
                      <a:endParaRPr kumimoji="1" lang="en-US" altLang="ja-JP" sz="800" b="1"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endParaRPr>
                    </a:p>
                  </a:txBody>
                  <a:tcPr marL="79993" marR="79993" marT="39997" marB="399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482943">
                <a:tc rowSpan="2">
                  <a:txBody>
                    <a:bodyPr/>
                    <a:lstStyle/>
                    <a:p>
                      <a:pPr algn="ctr" fontAlgn="b"/>
                      <a:r>
                        <a:rPr lang="ja-JP" altLang="en-US" sz="1000" b="1" u="none" strike="noStrike" dirty="0">
                          <a:solidFill>
                            <a:schemeClr val="tx1"/>
                          </a:solidFill>
                          <a:effectLst/>
                          <a:latin typeface="HGPｺﾞｼｯｸM" pitchFamily="50" charset="-128"/>
                          <a:ea typeface="HGPｺﾞｼｯｸM" pitchFamily="50" charset="-128"/>
                          <a:cs typeface="メイリオ" panose="020B0604030504040204" pitchFamily="50" charset="-128"/>
                        </a:rPr>
                        <a:t>所在地</a:t>
                      </a:r>
                      <a:endParaRPr lang="ja-JP" altLang="en-US" sz="1000" b="1" i="0" u="none" strike="noStrike" dirty="0">
                        <a:solidFill>
                          <a:schemeClr val="tx1"/>
                        </a:solidFill>
                        <a:effectLst/>
                        <a:latin typeface="HGPｺﾞｼｯｸM" pitchFamily="50" charset="-128"/>
                        <a:ea typeface="HGPｺﾞｼｯｸM" pitchFamily="50" charset="-128"/>
                        <a:cs typeface="メイリオ" panose="020B0604030504040204" pitchFamily="50" charset="-128"/>
                      </a:endParaRPr>
                    </a:p>
                  </a:txBody>
                  <a:tcPr marL="8333" marR="8333" marT="83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5">
                  <a:txBody>
                    <a:bodyPr/>
                    <a:lstStyle/>
                    <a:p>
                      <a:pPr algn="l"/>
                      <a:r>
                        <a:rPr kumimoji="1" lang="ja-JP" altLang="en-US" sz="900" b="0" dirty="0">
                          <a:solidFill>
                            <a:schemeClr val="tx1"/>
                          </a:solidFill>
                          <a:latin typeface="HGPｺﾞｼｯｸM" pitchFamily="50" charset="-128"/>
                          <a:ea typeface="HGPｺﾞｼｯｸM" pitchFamily="50" charset="-128"/>
                          <a:cs typeface="メイリオ" panose="020B0604030504040204" pitchFamily="50" charset="-128"/>
                        </a:rPr>
                        <a:t>〒</a:t>
                      </a:r>
                      <a:endParaRPr kumimoji="1" lang="en-US" altLang="ja-JP" sz="900" b="0" dirty="0">
                        <a:solidFill>
                          <a:schemeClr val="tx1"/>
                        </a:solidFill>
                        <a:latin typeface="HGPｺﾞｼｯｸM" pitchFamily="50" charset="-128"/>
                        <a:ea typeface="HGPｺﾞｼｯｸM" pitchFamily="50" charset="-128"/>
                        <a:cs typeface="メイリオ" panose="020B0604030504040204" pitchFamily="50" charset="-128"/>
                      </a:endParaRPr>
                    </a:p>
                    <a:p>
                      <a:pPr algn="l"/>
                      <a:endParaRPr kumimoji="1" lang="en-US" altLang="ja-JP" sz="900" b="0" dirty="0">
                        <a:solidFill>
                          <a:schemeClr val="tx1"/>
                        </a:solidFill>
                        <a:latin typeface="HGPｺﾞｼｯｸM" pitchFamily="50" charset="-128"/>
                        <a:ea typeface="HGPｺﾞｼｯｸM" pitchFamily="50" charset="-128"/>
                        <a:cs typeface="メイリオ" panose="020B0604030504040204" pitchFamily="50" charset="-128"/>
                      </a:endParaRPr>
                    </a:p>
                  </a:txBody>
                  <a:tcPr marL="79993" marR="79993" marT="39997" marB="399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480048">
                <a:tc vMerge="1">
                  <a:txBody>
                    <a:bodyPr/>
                    <a:lstStyle/>
                    <a:p>
                      <a:pPr algn="ctr" fontAlgn="b"/>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571" marR="8571" marT="85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5">
                  <a:txBody>
                    <a:bodyPr/>
                    <a:lstStyle/>
                    <a:p>
                      <a:pPr algn="l"/>
                      <a:r>
                        <a:rPr kumimoji="1" lang="en-US" altLang="ja-JP" sz="800" b="1" dirty="0">
                          <a:solidFill>
                            <a:schemeClr val="tx1"/>
                          </a:solidFill>
                          <a:latin typeface="HGPｺﾞｼｯｸM" pitchFamily="50" charset="-128"/>
                          <a:ea typeface="HGPｺﾞｼｯｸM" pitchFamily="50" charset="-128"/>
                          <a:cs typeface="メイリオ" panose="020B0604030504040204" pitchFamily="50" charset="-128"/>
                        </a:rPr>
                        <a:t>※</a:t>
                      </a:r>
                      <a:r>
                        <a:rPr kumimoji="1" lang="ja-JP" altLang="en-US" sz="800" b="1" dirty="0">
                          <a:solidFill>
                            <a:schemeClr val="tx1"/>
                          </a:solidFill>
                          <a:latin typeface="HGPｺﾞｼｯｸM" pitchFamily="50" charset="-128"/>
                          <a:ea typeface="HGPｺﾞｼｯｸM" pitchFamily="50" charset="-128"/>
                          <a:cs typeface="メイリオ" panose="020B0604030504040204" pitchFamily="50" charset="-128"/>
                        </a:rPr>
                        <a:t>担当者の勤務先が上記と異なる場合には（支社、支店、営業所等）ご記入ください。</a:t>
                      </a:r>
                      <a:endParaRPr kumimoji="1" lang="en-US" altLang="ja-JP" sz="800" b="1" dirty="0">
                        <a:solidFill>
                          <a:schemeClr val="tx1"/>
                        </a:solidFill>
                        <a:latin typeface="HGPｺﾞｼｯｸM" pitchFamily="50" charset="-128"/>
                        <a:ea typeface="HGPｺﾞｼｯｸM" pitchFamily="50" charset="-128"/>
                        <a:cs typeface="メイリオ" panose="020B0604030504040204" pitchFamily="50" charset="-128"/>
                      </a:endParaRPr>
                    </a:p>
                    <a:p>
                      <a:pPr marL="0" marR="0" lvl="0" indent="0" algn="l" defTabSz="777514"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HGPｺﾞｼｯｸM" pitchFamily="50" charset="-128"/>
                          <a:ea typeface="HGPｺﾞｼｯｸM" pitchFamily="50" charset="-128"/>
                          <a:cs typeface="メイリオ" panose="020B0604030504040204" pitchFamily="50" charset="-128"/>
                        </a:rPr>
                        <a:t>〒</a:t>
                      </a:r>
                      <a:endParaRPr kumimoji="1" lang="en-US" altLang="ja-JP" sz="900" b="0" dirty="0">
                        <a:solidFill>
                          <a:schemeClr val="tx1"/>
                        </a:solidFill>
                        <a:latin typeface="HGPｺﾞｼｯｸM" pitchFamily="50" charset="-128"/>
                        <a:ea typeface="HGPｺﾞｼｯｸM" pitchFamily="50" charset="-128"/>
                        <a:cs typeface="メイリオ" panose="020B0604030504040204" pitchFamily="50" charset="-128"/>
                      </a:endParaRPr>
                    </a:p>
                  </a:txBody>
                  <a:tcPr marL="79993" marR="79993" marT="39997" marB="399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383145">
                <a:tc>
                  <a:txBody>
                    <a:bodyPr/>
                    <a:lstStyle/>
                    <a:p>
                      <a:pPr algn="ctr" fontAlgn="b"/>
                      <a:r>
                        <a:rPr lang="ja-JP" altLang="en-US" sz="1000" b="1" u="none" strike="noStrike" dirty="0">
                          <a:solidFill>
                            <a:schemeClr val="tx1"/>
                          </a:solidFill>
                          <a:effectLst/>
                          <a:latin typeface="HGPｺﾞｼｯｸM" pitchFamily="50" charset="-128"/>
                          <a:ea typeface="HGPｺﾞｼｯｸM" pitchFamily="50" charset="-128"/>
                          <a:cs typeface="メイリオ" panose="020B0604030504040204" pitchFamily="50" charset="-128"/>
                        </a:rPr>
                        <a:t>担当者</a:t>
                      </a:r>
                      <a:endParaRPr lang="en-US" altLang="ja-JP" sz="1000" b="1" u="none" strike="noStrike" dirty="0">
                        <a:solidFill>
                          <a:schemeClr val="tx1"/>
                        </a:solidFill>
                        <a:effectLst/>
                        <a:latin typeface="HGPｺﾞｼｯｸM" pitchFamily="50" charset="-128"/>
                        <a:ea typeface="HGPｺﾞｼｯｸM" pitchFamily="50" charset="-128"/>
                        <a:cs typeface="メイリオ" panose="020B0604030504040204" pitchFamily="50" charset="-128"/>
                      </a:endParaRPr>
                    </a:p>
                    <a:p>
                      <a:pPr algn="ctr" fontAlgn="b"/>
                      <a:r>
                        <a:rPr lang="ja-JP" altLang="en-US" sz="1000" b="1" u="none" strike="noStrike" dirty="0">
                          <a:solidFill>
                            <a:schemeClr val="tx1"/>
                          </a:solidFill>
                          <a:effectLst/>
                          <a:latin typeface="HGPｺﾞｼｯｸM" pitchFamily="50" charset="-128"/>
                          <a:ea typeface="HGPｺﾞｼｯｸM" pitchFamily="50" charset="-128"/>
                          <a:cs typeface="メイリオ" panose="020B0604030504040204" pitchFamily="50" charset="-128"/>
                        </a:rPr>
                        <a:t>役　</a:t>
                      </a:r>
                      <a:r>
                        <a:rPr lang="ja-JP" altLang="en-US" sz="1000" b="1" u="none" strike="noStrike" baseline="0" dirty="0">
                          <a:solidFill>
                            <a:schemeClr val="tx1"/>
                          </a:solidFill>
                          <a:effectLst/>
                          <a:latin typeface="HGPｺﾞｼｯｸM" pitchFamily="50" charset="-128"/>
                          <a:ea typeface="HGPｺﾞｼｯｸM" pitchFamily="50" charset="-128"/>
                          <a:cs typeface="メイリオ" panose="020B0604030504040204" pitchFamily="50" charset="-128"/>
                        </a:rPr>
                        <a:t> </a:t>
                      </a:r>
                      <a:r>
                        <a:rPr lang="ja-JP" altLang="en-US" sz="1000" b="1" u="none" strike="noStrike" dirty="0">
                          <a:solidFill>
                            <a:schemeClr val="tx1"/>
                          </a:solidFill>
                          <a:effectLst/>
                          <a:latin typeface="HGPｺﾞｼｯｸM" pitchFamily="50" charset="-128"/>
                          <a:ea typeface="HGPｺﾞｼｯｸM" pitchFamily="50" charset="-128"/>
                          <a:cs typeface="メイリオ" panose="020B0604030504040204" pitchFamily="50" charset="-128"/>
                        </a:rPr>
                        <a:t>職</a:t>
                      </a:r>
                      <a:endParaRPr lang="en-US" altLang="ja-JP" sz="1000" b="1" u="none" strike="noStrike" dirty="0">
                        <a:solidFill>
                          <a:schemeClr val="tx1"/>
                        </a:solidFill>
                        <a:effectLst/>
                        <a:latin typeface="HGPｺﾞｼｯｸM" pitchFamily="50" charset="-128"/>
                        <a:ea typeface="HGPｺﾞｼｯｸM" pitchFamily="50" charset="-128"/>
                        <a:cs typeface="メイリオ" panose="020B0604030504040204" pitchFamily="50" charset="-128"/>
                      </a:endParaRPr>
                    </a:p>
                  </a:txBody>
                  <a:tcPr marL="8333" marR="8333" marT="83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800" b="1" dirty="0">
                          <a:solidFill>
                            <a:schemeClr val="tx1"/>
                          </a:solidFill>
                          <a:latin typeface="HGPｺﾞｼｯｸM" pitchFamily="50" charset="-128"/>
                          <a:ea typeface="HGPｺﾞｼｯｸM" pitchFamily="50" charset="-128"/>
                          <a:cs typeface="メイリオ" panose="020B0604030504040204" pitchFamily="50" charset="-128"/>
                        </a:rPr>
                        <a:t>※</a:t>
                      </a:r>
                      <a:r>
                        <a:rPr kumimoji="1" lang="ja-JP" altLang="en-US" sz="800" b="1" dirty="0">
                          <a:solidFill>
                            <a:schemeClr val="tx1"/>
                          </a:solidFill>
                          <a:latin typeface="HGPｺﾞｼｯｸM" pitchFamily="50" charset="-128"/>
                          <a:ea typeface="HGPｺﾞｼｯｸM" pitchFamily="50" charset="-128"/>
                          <a:cs typeface="メイリオ" panose="020B0604030504040204" pitchFamily="50" charset="-128"/>
                        </a:rPr>
                        <a:t>代表者と異なる場合 </a:t>
                      </a:r>
                      <a:endParaRPr kumimoji="1" lang="en-US" altLang="ja-JP" sz="800" b="1" dirty="0">
                        <a:solidFill>
                          <a:schemeClr val="tx1"/>
                        </a:solidFill>
                        <a:latin typeface="HGPｺﾞｼｯｸM" pitchFamily="50" charset="-128"/>
                        <a:ea typeface="HGPｺﾞｼｯｸM" pitchFamily="50" charset="-128"/>
                        <a:cs typeface="メイリオ" panose="020B0604030504040204" pitchFamily="50" charset="-128"/>
                      </a:endParaRPr>
                    </a:p>
                    <a:p>
                      <a:pPr algn="l"/>
                      <a:r>
                        <a:rPr kumimoji="1" lang="ja-JP" altLang="en-US" sz="800" b="1" dirty="0">
                          <a:solidFill>
                            <a:schemeClr val="tx1"/>
                          </a:solidFill>
                          <a:latin typeface="HGPｺﾞｼｯｸM" pitchFamily="50" charset="-128"/>
                          <a:ea typeface="HGPｺﾞｼｯｸM" pitchFamily="50" charset="-128"/>
                          <a:cs typeface="メイリオ" panose="020B0604030504040204" pitchFamily="50" charset="-128"/>
                        </a:rPr>
                        <a:t>　　　　　　　　　　　                          　　　</a:t>
                      </a:r>
                      <a:r>
                        <a:rPr kumimoji="1" lang="ja-JP" altLang="en-US" sz="800" b="1" baseline="0" dirty="0">
                          <a:solidFill>
                            <a:schemeClr val="tx1"/>
                          </a:solidFill>
                          <a:latin typeface="HGPｺﾞｼｯｸM" pitchFamily="50" charset="-128"/>
                          <a:ea typeface="HGPｺﾞｼｯｸM" pitchFamily="50" charset="-128"/>
                          <a:cs typeface="メイリオ" panose="020B0604030504040204" pitchFamily="50" charset="-128"/>
                        </a:rPr>
                        <a:t>  </a:t>
                      </a:r>
                      <a:r>
                        <a:rPr kumimoji="1" lang="ja-JP" altLang="en-US" sz="800" b="1" dirty="0">
                          <a:solidFill>
                            <a:schemeClr val="tx1"/>
                          </a:solidFill>
                          <a:latin typeface="HGPｺﾞｼｯｸM" pitchFamily="50" charset="-128"/>
                          <a:ea typeface="HGPｺﾞｼｯｸM" pitchFamily="50" charset="-128"/>
                          <a:cs typeface="メイリオ" panose="020B0604030504040204" pitchFamily="50" charset="-128"/>
                        </a:rPr>
                        <a:t>　  　　　　　　　　　　　　　　　　　</a:t>
                      </a:r>
                      <a:endParaRPr kumimoji="1" lang="en-US" altLang="ja-JP" sz="800" b="1" dirty="0">
                        <a:solidFill>
                          <a:schemeClr val="tx1"/>
                        </a:solidFill>
                        <a:latin typeface="HGPｺﾞｼｯｸM" pitchFamily="50" charset="-128"/>
                        <a:ea typeface="HGPｺﾞｼｯｸM" pitchFamily="50" charset="-128"/>
                        <a:cs typeface="メイリオ" panose="020B0604030504040204" pitchFamily="50" charset="-128"/>
                      </a:endParaRPr>
                    </a:p>
                    <a:p>
                      <a:pPr algn="l"/>
                      <a:r>
                        <a:rPr kumimoji="1" lang="ja-JP" altLang="en-US" sz="800" b="1" dirty="0">
                          <a:solidFill>
                            <a:schemeClr val="tx1"/>
                          </a:solidFill>
                          <a:latin typeface="HGPｺﾞｼｯｸM" pitchFamily="50" charset="-128"/>
                          <a:ea typeface="HGPｺﾞｼｯｸM" pitchFamily="50" charset="-128"/>
                          <a:cs typeface="メイリオ" panose="020B0604030504040204" pitchFamily="50" charset="-128"/>
                        </a:rPr>
                        <a:t>　　　　　　　　　　　　　　　　</a:t>
                      </a:r>
                    </a:p>
                  </a:txBody>
                  <a:tcPr marL="79993" marR="79993" marT="39997" marB="3999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ja-JP" altLang="en-US" sz="1000" b="1" u="none" strike="noStrike"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rPr>
                        <a:t>担当者</a:t>
                      </a:r>
                      <a:endParaRPr lang="en-US" altLang="ja-JP" sz="1000" b="1" u="none" strike="noStrike"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endParaRPr>
                    </a:p>
                    <a:p>
                      <a:pPr algn="ctr" fontAlgn="b"/>
                      <a:r>
                        <a:rPr lang="ja-JP" altLang="en-US" sz="1000" b="1" u="none" strike="noStrike"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rPr>
                        <a:t>氏　 名</a:t>
                      </a:r>
                      <a:endParaRPr lang="ja-JP" altLang="en-US" sz="1000" b="1" i="0" u="none" strike="noStrike"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endParaRPr>
                    </a:p>
                  </a:txBody>
                  <a:tcPr marL="8333" marR="8333" marT="83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l"/>
                      <a:r>
                        <a:rPr kumimoji="1" lang="ja-JP" altLang="en-US" sz="800" b="1"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（ふりがな） </a:t>
                      </a:r>
                      <a:r>
                        <a:rPr kumimoji="1" lang="en-US" altLang="ja-JP" sz="800" b="1"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a:t>
                      </a:r>
                      <a:r>
                        <a:rPr kumimoji="1" lang="ja-JP" altLang="en-US" sz="800" b="1"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代表者と異なる場合</a:t>
                      </a:r>
                      <a:endParaRPr kumimoji="1" lang="en-US" altLang="ja-JP" sz="800" b="1"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endParaRPr>
                    </a:p>
                    <a:p>
                      <a:pPr algn="l"/>
                      <a:r>
                        <a:rPr kumimoji="1" lang="ja-JP" altLang="en-US" sz="800" b="1"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　　　　　　　　　　　                          　　　</a:t>
                      </a:r>
                      <a:r>
                        <a:rPr kumimoji="1" lang="ja-JP" altLang="en-US" sz="800" b="1" baseline="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  </a:t>
                      </a:r>
                      <a:r>
                        <a:rPr kumimoji="1" lang="ja-JP" altLang="en-US" sz="800" b="1"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　  　　　　　　　　　　　　　　　　　</a:t>
                      </a:r>
                      <a:endParaRPr kumimoji="1" lang="en-US" altLang="ja-JP" sz="800" b="1"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endParaRPr>
                    </a:p>
                    <a:p>
                      <a:pPr algn="l"/>
                      <a:r>
                        <a:rPr kumimoji="1" lang="ja-JP" altLang="en-US" sz="800" b="1"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　　　　　　　　　　　　　　　　</a:t>
                      </a:r>
                      <a:endParaRPr kumimoji="1" lang="en-US" altLang="ja-JP" sz="800" b="1"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endParaRPr>
                    </a:p>
                  </a:txBody>
                  <a:tcPr marL="79993" marR="79993" marT="39997" marB="399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3"/>
                  </a:ext>
                </a:extLst>
              </a:tr>
              <a:tr h="367159">
                <a:tc>
                  <a:txBody>
                    <a:bodyPr/>
                    <a:lstStyle/>
                    <a:p>
                      <a:pPr algn="ctr" fontAlgn="b"/>
                      <a:r>
                        <a:rPr lang="ja-JP" altLang="en-US" sz="1000" b="1" i="0" u="none" strike="noStrike" dirty="0">
                          <a:solidFill>
                            <a:schemeClr val="tx1"/>
                          </a:solidFill>
                          <a:effectLst/>
                          <a:latin typeface="HGPｺﾞｼｯｸM" pitchFamily="50" charset="-128"/>
                          <a:ea typeface="HGPｺﾞｼｯｸM" pitchFamily="50" charset="-128"/>
                          <a:cs typeface="メイリオ" panose="020B0604030504040204" pitchFamily="50" charset="-128"/>
                        </a:rPr>
                        <a:t>電　 話</a:t>
                      </a:r>
                      <a:endParaRPr lang="en-US" altLang="ja-JP" sz="1000" b="1" i="0" u="none" strike="noStrike" dirty="0">
                        <a:solidFill>
                          <a:schemeClr val="tx1"/>
                        </a:solidFill>
                        <a:effectLst/>
                        <a:latin typeface="HGPｺﾞｼｯｸM" pitchFamily="50" charset="-128"/>
                        <a:ea typeface="HGPｺﾞｼｯｸM" pitchFamily="50" charset="-128"/>
                        <a:cs typeface="メイリオ" panose="020B0604030504040204" pitchFamily="50" charset="-128"/>
                      </a:endParaRPr>
                    </a:p>
                  </a:txBody>
                  <a:tcPr marL="8333" marR="8333" marT="83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900" b="0" dirty="0">
                        <a:solidFill>
                          <a:schemeClr val="tx1"/>
                        </a:solidFill>
                        <a:latin typeface="HGPｺﾞｼｯｸM" pitchFamily="50" charset="-128"/>
                        <a:ea typeface="HGPｺﾞｼｯｸM" pitchFamily="50" charset="-128"/>
                        <a:cs typeface="メイリオ" panose="020B0604030504040204" pitchFamily="50" charset="-128"/>
                      </a:endParaRPr>
                    </a:p>
                  </a:txBody>
                  <a:tcPr marL="79993" marR="79993" marT="39997" marB="3999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ja-JP" altLang="en-US" sz="1000" b="1" i="0" u="none" strike="noStrike"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rPr>
                        <a:t>Ｆ Ａ Ｘ</a:t>
                      </a:r>
                      <a:endParaRPr lang="en-US" altLang="ja-JP" sz="1000" b="1" i="0" u="none" strike="noStrike"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endParaRPr>
                    </a:p>
                  </a:txBody>
                  <a:tcPr marL="79993" marR="79993" marT="39997" marB="3999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endParaRPr kumimoji="1" lang="ja-JP" altLang="en-US" dirty="0">
                        <a:latin typeface="HGPｺﾞｼｯｸM" pitchFamily="50" charset="-128"/>
                        <a:ea typeface="HGPｺﾞｼｯｸM" pitchFamily="50" charset="-128"/>
                      </a:endParaRPr>
                    </a:p>
                  </a:txBody>
                  <a:tcPr marL="79993" marR="79993" marT="39997" marB="3999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4"/>
                  </a:ext>
                </a:extLst>
              </a:tr>
              <a:tr h="365760">
                <a:tc>
                  <a:txBody>
                    <a:bodyPr/>
                    <a:lstStyle/>
                    <a:p>
                      <a:pPr algn="ctr" fontAlgn="b"/>
                      <a:r>
                        <a:rPr lang="ja-JP" altLang="en-US" sz="1000" b="1" i="0" u="none" strike="noStrike" dirty="0">
                          <a:solidFill>
                            <a:schemeClr val="tx1"/>
                          </a:solidFill>
                          <a:effectLst/>
                          <a:latin typeface="HGPｺﾞｼｯｸM" pitchFamily="50" charset="-128"/>
                          <a:ea typeface="HGPｺﾞｼｯｸM" pitchFamily="50" charset="-128"/>
                          <a:cs typeface="メイリオ" panose="020B0604030504040204" pitchFamily="50" charset="-128"/>
                        </a:rPr>
                        <a:t>携帯電話</a:t>
                      </a:r>
                      <a:endParaRPr lang="en-US" altLang="ja-JP" sz="1000" b="1" i="0" u="none" strike="noStrike" dirty="0">
                        <a:solidFill>
                          <a:schemeClr val="tx1"/>
                        </a:solidFill>
                        <a:effectLst/>
                        <a:latin typeface="HGPｺﾞｼｯｸM" pitchFamily="50" charset="-128"/>
                        <a:ea typeface="HGPｺﾞｼｯｸM" pitchFamily="50" charset="-128"/>
                        <a:cs typeface="メイリオ" panose="020B0604030504040204" pitchFamily="50" charset="-128"/>
                      </a:endParaRPr>
                    </a:p>
                  </a:txBody>
                  <a:tcPr marL="8333" marR="8333" marT="83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900" b="0" dirty="0">
                        <a:solidFill>
                          <a:schemeClr val="tx1"/>
                        </a:solidFill>
                        <a:latin typeface="HGPｺﾞｼｯｸM" pitchFamily="50" charset="-128"/>
                        <a:ea typeface="HGPｺﾞｼｯｸM" pitchFamily="50" charset="-128"/>
                        <a:cs typeface="メイリオ" panose="020B0604030504040204" pitchFamily="50" charset="-128"/>
                      </a:endParaRPr>
                    </a:p>
                  </a:txBody>
                  <a:tcPr marL="79993" marR="79993" marT="39997" marB="3999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000" b="1"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E-mail</a:t>
                      </a:r>
                    </a:p>
                  </a:txBody>
                  <a:tcPr marL="79993" marR="79993" marT="39997" marB="3999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endParaRPr kumimoji="1" lang="ja-JP" altLang="en-US" sz="1100" dirty="0">
                        <a:latin typeface="HGPｺﾞｼｯｸM" pitchFamily="50" charset="-128"/>
                        <a:ea typeface="HGPｺﾞｼｯｸM" pitchFamily="50" charset="-128"/>
                      </a:endParaRPr>
                    </a:p>
                  </a:txBody>
                  <a:tcPr marL="79993" marR="79993" marT="39997" marB="3999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5"/>
                  </a:ext>
                </a:extLst>
              </a:tr>
              <a:tr h="351130">
                <a:tc>
                  <a:txBody>
                    <a:bodyPr/>
                    <a:lstStyle/>
                    <a:p>
                      <a:pPr algn="ctr" fontAlgn="b"/>
                      <a:r>
                        <a:rPr lang="ja-JP" altLang="en-US" sz="1000" b="1" u="none" strike="noStrike" dirty="0">
                          <a:solidFill>
                            <a:schemeClr val="tx1"/>
                          </a:solidFill>
                          <a:effectLst/>
                          <a:latin typeface="HGPｺﾞｼｯｸM" pitchFamily="50" charset="-128"/>
                          <a:ea typeface="HGPｺﾞｼｯｸM" pitchFamily="50" charset="-128"/>
                          <a:cs typeface="メイリオ" panose="020B0604030504040204" pitchFamily="50" charset="-128"/>
                        </a:rPr>
                        <a:t>Ｕ Ｒ Ｌ</a:t>
                      </a:r>
                      <a:endParaRPr lang="en-US" altLang="ja-JP" sz="1000" b="1" u="none" strike="noStrike" dirty="0">
                        <a:solidFill>
                          <a:schemeClr val="tx1"/>
                        </a:solidFill>
                        <a:effectLst/>
                        <a:latin typeface="HGPｺﾞｼｯｸM" pitchFamily="50" charset="-128"/>
                        <a:ea typeface="HGPｺﾞｼｯｸM" pitchFamily="50" charset="-128"/>
                        <a:cs typeface="メイリオ" panose="020B0604030504040204" pitchFamily="50" charset="-128"/>
                      </a:endParaRPr>
                    </a:p>
                  </a:txBody>
                  <a:tcPr marL="8333" marR="8333" marT="83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5">
                  <a:txBody>
                    <a:bodyPr/>
                    <a:lstStyle/>
                    <a:p>
                      <a:pPr algn="ctr"/>
                      <a:endParaRPr kumimoji="1" lang="en-US" altLang="ja-JP" sz="1000" b="0" dirty="0">
                        <a:solidFill>
                          <a:schemeClr val="tx1"/>
                        </a:solidFill>
                        <a:latin typeface="HGPｺﾞｼｯｸM" pitchFamily="50" charset="-128"/>
                        <a:ea typeface="HGPｺﾞｼｯｸM" pitchFamily="50" charset="-128"/>
                        <a:cs typeface="メイリオ" panose="020B0604030504040204" pitchFamily="50" charset="-128"/>
                      </a:endParaRPr>
                    </a:p>
                  </a:txBody>
                  <a:tcPr marL="79993" marR="79993" marT="39997" marB="3999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kumimoji="1" lang="en-US" altLang="ja-JP" sz="1000" b="1"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endParaRPr>
                    </a:p>
                  </a:txBody>
                  <a:tcPr marL="79993" marR="79993" marT="39997" marB="3999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latin typeface="HGPｺﾞｼｯｸM" pitchFamily="50" charset="-128"/>
                        <a:ea typeface="HGPｺﾞｼｯｸM" pitchFamily="50" charset="-128"/>
                      </a:endParaRPr>
                    </a:p>
                  </a:txBody>
                  <a:tcPr marL="79993" marR="79993" marT="39997" marB="3999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6"/>
                  </a:ext>
                </a:extLst>
              </a:tr>
              <a:tr h="307239">
                <a:tc>
                  <a:txBody>
                    <a:bodyPr/>
                    <a:lstStyle/>
                    <a:p>
                      <a:pPr algn="ctr" fontAlgn="b"/>
                      <a:r>
                        <a:rPr lang="ja-JP" altLang="en-US" sz="1000" b="1" u="none" strike="noStrike" dirty="0">
                          <a:solidFill>
                            <a:schemeClr val="tx1"/>
                          </a:solidFill>
                          <a:effectLst/>
                          <a:latin typeface="HGPｺﾞｼｯｸM" pitchFamily="50" charset="-128"/>
                          <a:ea typeface="HGPｺﾞｼｯｸM" pitchFamily="50" charset="-128"/>
                          <a:cs typeface="メイリオ" panose="020B0604030504040204" pitchFamily="50" charset="-128"/>
                        </a:rPr>
                        <a:t>業  種</a:t>
                      </a:r>
                      <a:endParaRPr lang="en-US" altLang="ja-JP" sz="1000" b="1" i="0" u="none" strike="noStrike" dirty="0">
                        <a:solidFill>
                          <a:schemeClr val="tx1"/>
                        </a:solidFill>
                        <a:effectLst/>
                        <a:latin typeface="HGPｺﾞｼｯｸM" pitchFamily="50" charset="-128"/>
                        <a:ea typeface="HGPｺﾞｼｯｸM" pitchFamily="50" charset="-128"/>
                        <a:cs typeface="メイリオ" panose="020B0604030504040204" pitchFamily="50" charset="-128"/>
                      </a:endParaRPr>
                    </a:p>
                  </a:txBody>
                  <a:tcPr marL="8333" marR="8333" marT="83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900" b="0" dirty="0">
                        <a:solidFill>
                          <a:schemeClr val="tx1"/>
                        </a:solidFill>
                        <a:latin typeface="HGPｺﾞｼｯｸM" pitchFamily="50" charset="-128"/>
                        <a:ea typeface="HGPｺﾞｼｯｸM" pitchFamily="50" charset="-128"/>
                        <a:cs typeface="メイリオ" panose="020B0604030504040204" pitchFamily="50" charset="-128"/>
                      </a:endParaRPr>
                    </a:p>
                  </a:txBody>
                  <a:tcPr marL="79993" marR="79993" marT="39997" marB="3999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00" b="1"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資本金</a:t>
                      </a:r>
                    </a:p>
                  </a:txBody>
                  <a:tcPr marL="79993" marR="79993" marT="39997" marB="3999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000" b="1" baseline="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            </a:t>
                      </a:r>
                      <a:r>
                        <a:rPr kumimoji="1" lang="ja-JP" altLang="en-US" sz="1000" b="1" baseline="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   </a:t>
                      </a:r>
                      <a:r>
                        <a:rPr kumimoji="1" lang="ja-JP" altLang="en-US" sz="1000" b="1"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円</a:t>
                      </a:r>
                    </a:p>
                  </a:txBody>
                  <a:tcPr marL="79993" marR="79993" marT="39997" marB="3999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00" b="1"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会員区分</a:t>
                      </a:r>
                    </a:p>
                  </a:txBody>
                  <a:tcPr marL="79993" marR="79993" marT="39997" marB="3999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900" b="1"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□正 会 員</a:t>
                      </a:r>
                      <a:endParaRPr kumimoji="1" lang="en-US" altLang="ja-JP" sz="900" b="1"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endParaRPr>
                    </a:p>
                    <a:p>
                      <a:r>
                        <a:rPr kumimoji="1" lang="ja-JP" altLang="en-US" sz="900" b="1"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□賛助会員</a:t>
                      </a:r>
                    </a:p>
                  </a:txBody>
                  <a:tcPr marL="79993" marR="79993" marT="39997" marB="3999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326473">
                <a:tc>
                  <a:txBody>
                    <a:bodyPr/>
                    <a:lstStyle/>
                    <a:p>
                      <a:pPr algn="ctr" fontAlgn="b"/>
                      <a:r>
                        <a:rPr lang="ja-JP" altLang="en-US" sz="1000" b="1" i="0" u="none" strike="noStrike" dirty="0">
                          <a:solidFill>
                            <a:schemeClr val="tx1"/>
                          </a:solidFill>
                          <a:effectLst/>
                          <a:latin typeface="HGPｺﾞｼｯｸM" pitchFamily="50" charset="-128"/>
                          <a:ea typeface="HGPｺﾞｼｯｸM" pitchFamily="50" charset="-128"/>
                          <a:cs typeface="メイリオ" panose="020B0604030504040204" pitchFamily="50" charset="-128"/>
                        </a:rPr>
                        <a:t>紹介者</a:t>
                      </a:r>
                      <a:endParaRPr lang="en-US" altLang="ja-JP" sz="1000" b="1" i="0" u="none" strike="noStrike" dirty="0">
                        <a:solidFill>
                          <a:schemeClr val="tx1"/>
                        </a:solidFill>
                        <a:effectLst/>
                        <a:latin typeface="HGPｺﾞｼｯｸM" pitchFamily="50" charset="-128"/>
                        <a:ea typeface="HGPｺﾞｼｯｸM" pitchFamily="50" charset="-128"/>
                        <a:cs typeface="メイリオ" panose="020B0604030504040204" pitchFamily="50" charset="-128"/>
                      </a:endParaRPr>
                    </a:p>
                  </a:txBody>
                  <a:tcPr marL="8333" marR="8333" marT="83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5">
                  <a:txBody>
                    <a:bodyPr/>
                    <a:lstStyle/>
                    <a:p>
                      <a:pPr marL="0" marR="0" lvl="0" indent="0" algn="l" defTabSz="995366"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schemeClr val="tx1"/>
                          </a:solidFill>
                          <a:effectLst/>
                          <a:uLnTx/>
                          <a:uFillTx/>
                          <a:latin typeface="HGPｺﾞｼｯｸM" pitchFamily="50" charset="-128"/>
                          <a:ea typeface="HGPｺﾞｼｯｸM" pitchFamily="50" charset="-128"/>
                          <a:cs typeface="メイリオ" panose="020B0604030504040204" pitchFamily="50" charset="-128"/>
                        </a:rPr>
                        <a:t>法人名　　　　　　　　　　　　　　　　　                 　　　　　　　　　　氏   名　　　　　　　　　　　　　　　　　　　　様</a:t>
                      </a:r>
                      <a:endParaRPr kumimoji="1" lang="en-US" altLang="ja-JP" sz="1000" b="1" i="0" u="none" strike="noStrike" kern="1200" cap="none" spc="0" normalizeH="0" baseline="0" noProof="0" dirty="0">
                        <a:ln>
                          <a:noFill/>
                        </a:ln>
                        <a:solidFill>
                          <a:schemeClr val="tx1"/>
                        </a:solidFill>
                        <a:effectLst/>
                        <a:uLnTx/>
                        <a:uFillTx/>
                        <a:latin typeface="HGPｺﾞｼｯｸM" pitchFamily="50" charset="-128"/>
                        <a:ea typeface="HGPｺﾞｼｯｸM" pitchFamily="50" charset="-128"/>
                        <a:cs typeface="メイリオ" panose="020B0604030504040204" pitchFamily="50" charset="-128"/>
                      </a:endParaRPr>
                    </a:p>
                  </a:txBody>
                  <a:tcPr marL="79993" marR="79993" marT="39997" marB="3999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8"/>
                  </a:ext>
                </a:extLst>
              </a:tr>
              <a:tr h="1028271">
                <a:tc>
                  <a:txBody>
                    <a:bodyPr/>
                    <a:lstStyle/>
                    <a:p>
                      <a:pPr algn="ctr" fontAlgn="b"/>
                      <a:r>
                        <a:rPr lang="ja-JP" altLang="en-US" sz="1000" b="1" i="0" u="none" strike="noStrike" dirty="0">
                          <a:solidFill>
                            <a:schemeClr val="tx1"/>
                          </a:solidFill>
                          <a:effectLst/>
                          <a:latin typeface="HGPｺﾞｼｯｸM" pitchFamily="50" charset="-128"/>
                          <a:ea typeface="HGPｺﾞｼｯｸM" pitchFamily="50" charset="-128"/>
                          <a:cs typeface="メイリオ" panose="020B0604030504040204" pitchFamily="50" charset="-128"/>
                        </a:rPr>
                        <a:t>個 人 情 報</a:t>
                      </a:r>
                      <a:endParaRPr lang="en-US" altLang="ja-JP" sz="1000" b="1" i="0" u="none" strike="noStrike" dirty="0">
                        <a:solidFill>
                          <a:schemeClr val="tx1"/>
                        </a:solidFill>
                        <a:effectLst/>
                        <a:latin typeface="HGPｺﾞｼｯｸM" pitchFamily="50" charset="-128"/>
                        <a:ea typeface="HGPｺﾞｼｯｸM" pitchFamily="50" charset="-128"/>
                        <a:cs typeface="メイリオ" panose="020B0604030504040204" pitchFamily="50" charset="-128"/>
                      </a:endParaRPr>
                    </a:p>
                    <a:p>
                      <a:pPr algn="ctr" fontAlgn="b"/>
                      <a:endParaRPr lang="en-US" altLang="ja-JP" sz="1000" b="1" i="0" u="none" strike="noStrike" dirty="0">
                        <a:solidFill>
                          <a:schemeClr val="tx1"/>
                        </a:solidFill>
                        <a:effectLst/>
                        <a:latin typeface="HGPｺﾞｼｯｸM" pitchFamily="50" charset="-128"/>
                        <a:ea typeface="HGPｺﾞｼｯｸM" pitchFamily="50" charset="-128"/>
                        <a:cs typeface="メイリオ" panose="020B0604030504040204" pitchFamily="50" charset="-128"/>
                      </a:endParaRPr>
                    </a:p>
                    <a:p>
                      <a:pPr algn="ctr" fontAlgn="b"/>
                      <a:endParaRPr lang="en-US" altLang="ja-JP" sz="1000" b="1" i="0" u="none" strike="noStrike" dirty="0">
                        <a:solidFill>
                          <a:schemeClr val="tx1"/>
                        </a:solidFill>
                        <a:effectLst/>
                        <a:latin typeface="HGPｺﾞｼｯｸM" pitchFamily="50" charset="-128"/>
                        <a:ea typeface="HGPｺﾞｼｯｸM" pitchFamily="50" charset="-128"/>
                        <a:cs typeface="メイリオ" panose="020B0604030504040204" pitchFamily="50" charset="-128"/>
                      </a:endParaRPr>
                    </a:p>
                    <a:p>
                      <a:pPr algn="ctr" fontAlgn="b"/>
                      <a:endParaRPr lang="ja-JP" altLang="en-US" sz="1000" b="1" i="0" u="none" strike="noStrike" dirty="0">
                        <a:solidFill>
                          <a:schemeClr val="tx1"/>
                        </a:solidFill>
                        <a:effectLst/>
                        <a:latin typeface="HGPｺﾞｼｯｸM" pitchFamily="50" charset="-128"/>
                        <a:ea typeface="HGPｺﾞｼｯｸM" pitchFamily="50" charset="-128"/>
                        <a:cs typeface="メイリオ" panose="020B0604030504040204" pitchFamily="50" charset="-128"/>
                      </a:endParaRPr>
                    </a:p>
                    <a:p>
                      <a:pPr algn="ctr" fontAlgn="b"/>
                      <a:r>
                        <a:rPr lang="ja-JP" altLang="en-US" sz="1000" b="1" i="0" u="none" strike="noStrike" dirty="0">
                          <a:solidFill>
                            <a:schemeClr val="tx1"/>
                          </a:solidFill>
                          <a:effectLst/>
                          <a:latin typeface="HGPｺﾞｼｯｸM" pitchFamily="50" charset="-128"/>
                          <a:ea typeface="HGPｺﾞｼｯｸM" pitchFamily="50" charset="-128"/>
                          <a:cs typeface="メイリオ" panose="020B0604030504040204" pitchFamily="50" charset="-128"/>
                        </a:rPr>
                        <a:t>定款・規約・規程</a:t>
                      </a:r>
                      <a:endParaRPr lang="en-US" altLang="ja-JP" sz="1000" b="1" i="0" u="none" strike="noStrike" dirty="0">
                        <a:solidFill>
                          <a:schemeClr val="tx1"/>
                        </a:solidFill>
                        <a:effectLst/>
                        <a:latin typeface="HGPｺﾞｼｯｸM" pitchFamily="50" charset="-128"/>
                        <a:ea typeface="HGPｺﾞｼｯｸM" pitchFamily="50" charset="-128"/>
                        <a:cs typeface="メイリオ" panose="020B0604030504040204" pitchFamily="50" charset="-128"/>
                      </a:endParaRPr>
                    </a:p>
                  </a:txBody>
                  <a:tcPr marL="8333" marR="8333" marT="83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5">
                  <a:txBody>
                    <a:bodyPr/>
                    <a:lstStyle/>
                    <a:p>
                      <a:pPr marL="0" marR="0" lvl="0" indent="0" algn="l" defTabSz="995366" rtl="0" eaLnBrk="1" fontAlgn="auto" latinLnBrk="0" hangingPunct="1">
                        <a:lnSpc>
                          <a:spcPct val="100000"/>
                        </a:lnSpc>
                        <a:spcBef>
                          <a:spcPts val="0"/>
                        </a:spcBef>
                        <a:spcAft>
                          <a:spcPts val="0"/>
                        </a:spcAft>
                        <a:buClrTx/>
                        <a:buSzTx/>
                        <a:buFontTx/>
                        <a:buNone/>
                        <a:tabLst/>
                        <a:defRPr/>
                      </a:pPr>
                      <a:r>
                        <a:rPr kumimoji="1" lang="ja-JP" altLang="en-US" sz="1600" b="1" u="none" strike="noStrike" kern="1200" cap="none" spc="0" normalizeH="0" baseline="0" noProof="0" dirty="0">
                          <a:ln>
                            <a:noFill/>
                          </a:ln>
                          <a:solidFill>
                            <a:schemeClr val="tx1"/>
                          </a:solidFill>
                          <a:effectLst/>
                          <a:uLnTx/>
                          <a:uFillTx/>
                          <a:latin typeface="HGPｺﾞｼｯｸM" pitchFamily="50" charset="-128"/>
                          <a:ea typeface="HGPｺﾞｼｯｸM" pitchFamily="50" charset="-128"/>
                          <a:cs typeface="メイリオ" panose="020B0604030504040204" pitchFamily="50" charset="-128"/>
                        </a:rPr>
                        <a:t>□</a:t>
                      </a:r>
                      <a:r>
                        <a:rPr kumimoji="1" lang="ja-JP" altLang="en-US" sz="1000" b="1" u="none" strike="noStrike" kern="1200" cap="none" spc="0" normalizeH="0" baseline="0" noProof="0" dirty="0">
                          <a:ln>
                            <a:noFill/>
                          </a:ln>
                          <a:solidFill>
                            <a:schemeClr val="tx1"/>
                          </a:solidFill>
                          <a:effectLst/>
                          <a:uLnTx/>
                          <a:uFillTx/>
                          <a:latin typeface="HGPｺﾞｼｯｸM" pitchFamily="50" charset="-128"/>
                          <a:ea typeface="HGPｺﾞｼｯｸM" pitchFamily="50" charset="-128"/>
                          <a:cs typeface="メイリオ" panose="020B0604030504040204" pitchFamily="50" charset="-128"/>
                        </a:rPr>
                        <a:t>　同　意　　　　　　　　　　　</a:t>
                      </a:r>
                      <a:r>
                        <a:rPr kumimoji="1" lang="ja-JP" altLang="en-US" sz="1600" b="1" u="none" strike="noStrike" kern="1200" cap="none" spc="0" normalizeH="0" baseline="0" noProof="0" dirty="0">
                          <a:ln>
                            <a:noFill/>
                          </a:ln>
                          <a:solidFill>
                            <a:schemeClr val="tx1"/>
                          </a:solidFill>
                          <a:effectLst/>
                          <a:uLnTx/>
                          <a:uFillTx/>
                          <a:latin typeface="HGPｺﾞｼｯｸM" pitchFamily="50" charset="-128"/>
                          <a:ea typeface="HGPｺﾞｼｯｸM" pitchFamily="50" charset="-128"/>
                          <a:cs typeface="メイリオ" panose="020B0604030504040204" pitchFamily="50" charset="-128"/>
                        </a:rPr>
                        <a:t>□</a:t>
                      </a:r>
                      <a:r>
                        <a:rPr kumimoji="1" lang="ja-JP" altLang="en-US" sz="1000" b="1" u="none" strike="noStrike" kern="1200" cap="none" spc="0" normalizeH="0" baseline="0" noProof="0" dirty="0">
                          <a:ln>
                            <a:noFill/>
                          </a:ln>
                          <a:solidFill>
                            <a:schemeClr val="tx1"/>
                          </a:solidFill>
                          <a:effectLst/>
                          <a:uLnTx/>
                          <a:uFillTx/>
                          <a:latin typeface="HGPｺﾞｼｯｸM" pitchFamily="50" charset="-128"/>
                          <a:ea typeface="HGPｺﾞｼｯｸM" pitchFamily="50" charset="-128"/>
                          <a:cs typeface="メイリオ" panose="020B0604030504040204" pitchFamily="50" charset="-128"/>
                        </a:rPr>
                        <a:t>　不　同　意</a:t>
                      </a:r>
                      <a:endParaRPr kumimoji="1" lang="en-US" altLang="ja-JP" sz="1000" b="1" u="none" strike="noStrike" kern="1200" cap="none" spc="0" normalizeH="0" baseline="0" noProof="0" dirty="0">
                        <a:ln>
                          <a:noFill/>
                        </a:ln>
                        <a:solidFill>
                          <a:schemeClr val="tx1"/>
                        </a:solidFill>
                        <a:effectLst/>
                        <a:uLnTx/>
                        <a:uFillTx/>
                        <a:latin typeface="HGPｺﾞｼｯｸM" pitchFamily="50" charset="-128"/>
                        <a:ea typeface="HGPｺﾞｼｯｸM" pitchFamily="50" charset="-128"/>
                        <a:cs typeface="メイリオ" panose="020B0604030504040204" pitchFamily="50" charset="-128"/>
                      </a:endParaRPr>
                    </a:p>
                    <a:p>
                      <a:pPr marL="0" marR="0" lvl="0" indent="0" algn="l" defTabSz="995366" rtl="0" eaLnBrk="1" fontAlgn="auto" latinLnBrk="0" hangingPunct="1">
                        <a:lnSpc>
                          <a:spcPct val="100000"/>
                        </a:lnSpc>
                        <a:spcBef>
                          <a:spcPts val="0"/>
                        </a:spcBef>
                        <a:spcAft>
                          <a:spcPts val="0"/>
                        </a:spcAft>
                        <a:buClrTx/>
                        <a:buSzTx/>
                        <a:buFontTx/>
                        <a:buNone/>
                        <a:tabLst/>
                        <a:defRPr/>
                      </a:pPr>
                      <a:r>
                        <a:rPr kumimoji="1" lang="ja-JP" altLang="en-US" sz="800" b="1" u="none" strike="noStrike" kern="1200" cap="none" spc="0" normalizeH="0" baseline="0" noProof="0" dirty="0">
                          <a:ln>
                            <a:noFill/>
                          </a:ln>
                          <a:solidFill>
                            <a:schemeClr val="tx1"/>
                          </a:solidFill>
                          <a:effectLst/>
                          <a:uLnTx/>
                          <a:uFillTx/>
                          <a:latin typeface="HGPｺﾞｼｯｸM" pitchFamily="50" charset="-128"/>
                          <a:ea typeface="HGPｺﾞｼｯｸM" pitchFamily="50" charset="-128"/>
                          <a:cs typeface="メイリオ" panose="020B0604030504040204" pitchFamily="50" charset="-128"/>
                        </a:rPr>
                        <a:t>（個人情報の取り扱いについて）</a:t>
                      </a:r>
                      <a:endParaRPr kumimoji="1" lang="en-US" altLang="ja-JP" sz="800" b="1" u="none" strike="noStrike" kern="1200" cap="none" spc="0" normalizeH="0" baseline="0" noProof="0" dirty="0">
                        <a:ln>
                          <a:noFill/>
                        </a:ln>
                        <a:solidFill>
                          <a:schemeClr val="tx1"/>
                        </a:solidFill>
                        <a:effectLst/>
                        <a:uLnTx/>
                        <a:uFillTx/>
                        <a:latin typeface="HGPｺﾞｼｯｸM" pitchFamily="50" charset="-128"/>
                        <a:ea typeface="HGPｺﾞｼｯｸM" pitchFamily="50" charset="-128"/>
                        <a:cs typeface="メイリオ" panose="020B0604030504040204" pitchFamily="50" charset="-128"/>
                      </a:endParaRPr>
                    </a:p>
                    <a:p>
                      <a:pPr marL="0" marR="0" lvl="0" indent="0" algn="l" defTabSz="995366" rtl="0" eaLnBrk="1" fontAlgn="auto" latinLnBrk="0" hangingPunct="1">
                        <a:lnSpc>
                          <a:spcPct val="100000"/>
                        </a:lnSpc>
                        <a:spcBef>
                          <a:spcPts val="0"/>
                        </a:spcBef>
                        <a:spcAft>
                          <a:spcPts val="0"/>
                        </a:spcAft>
                        <a:buClrTx/>
                        <a:buSzTx/>
                        <a:buFontTx/>
                        <a:buNone/>
                        <a:tabLst/>
                        <a:defRPr/>
                      </a:pPr>
                      <a:r>
                        <a:rPr kumimoji="1" lang="ja-JP" altLang="en-US" sz="800" b="1" u="none" strike="noStrike" kern="1200" cap="none" spc="0" normalizeH="0" baseline="0" noProof="0" dirty="0">
                          <a:ln>
                            <a:noFill/>
                          </a:ln>
                          <a:solidFill>
                            <a:schemeClr val="tx1"/>
                          </a:solidFill>
                          <a:effectLst/>
                          <a:uLnTx/>
                          <a:uFillTx/>
                          <a:latin typeface="HGPｺﾞｼｯｸM" pitchFamily="50" charset="-128"/>
                          <a:ea typeface="HGPｺﾞｼｯｸM" pitchFamily="50" charset="-128"/>
                          <a:cs typeface="メイリオ" panose="020B0604030504040204" pitchFamily="50" charset="-128"/>
                        </a:rPr>
                        <a:t>当会は、会員企業に係わる「個人情報」を、研修会・諸会議等の開催通知、会報誌等の</a:t>
                      </a:r>
                      <a:endParaRPr kumimoji="1" lang="en-US" altLang="ja-JP" sz="800" b="1" u="none" strike="noStrike" kern="1200" cap="none" spc="0" normalizeH="0" baseline="0" noProof="0" dirty="0">
                        <a:ln>
                          <a:noFill/>
                        </a:ln>
                        <a:solidFill>
                          <a:schemeClr val="tx1"/>
                        </a:solidFill>
                        <a:effectLst/>
                        <a:uLnTx/>
                        <a:uFillTx/>
                        <a:latin typeface="HGPｺﾞｼｯｸM" pitchFamily="50" charset="-128"/>
                        <a:ea typeface="HGPｺﾞｼｯｸM" pitchFamily="50" charset="-128"/>
                        <a:cs typeface="メイリオ" panose="020B0604030504040204" pitchFamily="50" charset="-128"/>
                      </a:endParaRPr>
                    </a:p>
                    <a:p>
                      <a:pPr marL="0" marR="0" lvl="0" indent="0" algn="l" defTabSz="995366" rtl="0" eaLnBrk="1" fontAlgn="auto" latinLnBrk="0" hangingPunct="1">
                        <a:lnSpc>
                          <a:spcPct val="100000"/>
                        </a:lnSpc>
                        <a:spcBef>
                          <a:spcPts val="0"/>
                        </a:spcBef>
                        <a:spcAft>
                          <a:spcPts val="0"/>
                        </a:spcAft>
                        <a:buClrTx/>
                        <a:buSzTx/>
                        <a:buFontTx/>
                        <a:buNone/>
                        <a:tabLst/>
                        <a:defRPr/>
                      </a:pPr>
                      <a:r>
                        <a:rPr kumimoji="1" lang="ja-JP" altLang="en-US" sz="800" b="1" u="none" strike="noStrike" kern="1200" cap="none" spc="0" normalizeH="0" baseline="0" noProof="0" dirty="0">
                          <a:ln>
                            <a:noFill/>
                          </a:ln>
                          <a:solidFill>
                            <a:schemeClr val="tx1"/>
                          </a:solidFill>
                          <a:effectLst/>
                          <a:uLnTx/>
                          <a:uFillTx/>
                          <a:latin typeface="HGPｺﾞｼｯｸM" pitchFamily="50" charset="-128"/>
                          <a:ea typeface="HGPｺﾞｼｯｸM" pitchFamily="50" charset="-128"/>
                          <a:cs typeface="メイリオ" panose="020B0604030504040204" pitchFamily="50" charset="-128"/>
                        </a:rPr>
                        <a:t>送付、ならびに福利厚生制度のご案内等、本会の事業活動のために利用し、それ以外</a:t>
                      </a:r>
                      <a:endParaRPr kumimoji="1" lang="en-US" altLang="ja-JP" sz="800" b="1" u="none" strike="noStrike" kern="1200" cap="none" spc="0" normalizeH="0" baseline="0" noProof="0" dirty="0">
                        <a:ln>
                          <a:noFill/>
                        </a:ln>
                        <a:solidFill>
                          <a:schemeClr val="tx1"/>
                        </a:solidFill>
                        <a:effectLst/>
                        <a:uLnTx/>
                        <a:uFillTx/>
                        <a:latin typeface="HGPｺﾞｼｯｸM" pitchFamily="50" charset="-128"/>
                        <a:ea typeface="HGPｺﾞｼｯｸM" pitchFamily="50" charset="-128"/>
                        <a:cs typeface="メイリオ" panose="020B0604030504040204" pitchFamily="50" charset="-128"/>
                      </a:endParaRPr>
                    </a:p>
                    <a:p>
                      <a:pPr marL="0" marR="0" lvl="0" indent="0" algn="l" defTabSz="995366" rtl="0" eaLnBrk="1" fontAlgn="auto" latinLnBrk="0" hangingPunct="1">
                        <a:lnSpc>
                          <a:spcPct val="100000"/>
                        </a:lnSpc>
                        <a:spcBef>
                          <a:spcPts val="0"/>
                        </a:spcBef>
                        <a:spcAft>
                          <a:spcPts val="0"/>
                        </a:spcAft>
                        <a:buClrTx/>
                        <a:buSzTx/>
                        <a:buFontTx/>
                        <a:buNone/>
                        <a:tabLst/>
                        <a:defRPr/>
                      </a:pPr>
                      <a:r>
                        <a:rPr kumimoji="1" lang="ja-JP" altLang="en-US" sz="800" b="1" u="none" strike="noStrike" kern="1200" cap="none" spc="0" normalizeH="0" baseline="0" noProof="0" dirty="0">
                          <a:ln>
                            <a:noFill/>
                          </a:ln>
                          <a:solidFill>
                            <a:schemeClr val="tx1"/>
                          </a:solidFill>
                          <a:effectLst/>
                          <a:uLnTx/>
                          <a:uFillTx/>
                          <a:latin typeface="HGPｺﾞｼｯｸM" pitchFamily="50" charset="-128"/>
                          <a:ea typeface="HGPｺﾞｼｯｸM" pitchFamily="50" charset="-128"/>
                          <a:cs typeface="メイリオ" panose="020B0604030504040204" pitchFamily="50" charset="-128"/>
                        </a:rPr>
                        <a:t>の目的で利用することは一切ございません。</a:t>
                      </a:r>
                      <a:endParaRPr kumimoji="1" lang="en-US" altLang="ja-JP" sz="800" b="1" u="none" strike="noStrike" kern="1200" cap="none" spc="0" normalizeH="0" baseline="0" noProof="0" dirty="0">
                        <a:ln>
                          <a:noFill/>
                        </a:ln>
                        <a:solidFill>
                          <a:schemeClr val="tx1"/>
                        </a:solidFill>
                        <a:effectLst/>
                        <a:uLnTx/>
                        <a:uFillTx/>
                        <a:latin typeface="HGPｺﾞｼｯｸM" pitchFamily="50" charset="-128"/>
                        <a:ea typeface="HGPｺﾞｼｯｸM" pitchFamily="50" charset="-128"/>
                        <a:cs typeface="メイリオ" panose="020B0604030504040204" pitchFamily="50" charset="-128"/>
                      </a:endParaRPr>
                    </a:p>
                    <a:p>
                      <a:pPr marL="0" marR="0" lvl="0" indent="0" algn="l" defTabSz="995366" rtl="0" eaLnBrk="1" fontAlgn="auto" latinLnBrk="0" hangingPunct="1">
                        <a:lnSpc>
                          <a:spcPct val="100000"/>
                        </a:lnSpc>
                        <a:spcBef>
                          <a:spcPts val="0"/>
                        </a:spcBef>
                        <a:spcAft>
                          <a:spcPts val="0"/>
                        </a:spcAft>
                        <a:buClrTx/>
                        <a:buSzTx/>
                        <a:buFontTx/>
                        <a:buNone/>
                        <a:tabLst/>
                        <a:defRPr/>
                      </a:pPr>
                      <a:r>
                        <a:rPr kumimoji="1" lang="ja-JP" altLang="en-US" sz="800" b="1" u="none" strike="noStrike" kern="1200" cap="none" spc="0" normalizeH="0" baseline="0" noProof="0" dirty="0">
                          <a:ln>
                            <a:noFill/>
                          </a:ln>
                          <a:solidFill>
                            <a:schemeClr val="tx1"/>
                          </a:solidFill>
                          <a:effectLst/>
                          <a:uLnTx/>
                          <a:uFillTx/>
                          <a:latin typeface="HGPｺﾞｼｯｸM" pitchFamily="50" charset="-128"/>
                          <a:ea typeface="HGPｺﾞｼｯｸM" pitchFamily="50" charset="-128"/>
                          <a:cs typeface="メイリオ" panose="020B0604030504040204" pitchFamily="50" charset="-128"/>
                        </a:rPr>
                        <a:t>（定款・規約・諸規程について）</a:t>
                      </a:r>
                      <a:endParaRPr kumimoji="1" lang="en-US" altLang="ja-JP" sz="800" b="1" u="none" strike="noStrike" kern="1200" cap="none" spc="0" normalizeH="0" baseline="0" noProof="0" dirty="0">
                        <a:ln>
                          <a:noFill/>
                        </a:ln>
                        <a:solidFill>
                          <a:schemeClr val="tx1"/>
                        </a:solidFill>
                        <a:effectLst/>
                        <a:uLnTx/>
                        <a:uFillTx/>
                        <a:latin typeface="HGPｺﾞｼｯｸM" pitchFamily="50" charset="-128"/>
                        <a:ea typeface="HGPｺﾞｼｯｸM" pitchFamily="50" charset="-128"/>
                        <a:cs typeface="メイリオ" panose="020B0604030504040204" pitchFamily="50" charset="-128"/>
                      </a:endParaRPr>
                    </a:p>
                    <a:p>
                      <a:pPr marL="0" marR="0" lvl="0" indent="0" algn="l" defTabSz="995366" rtl="0" eaLnBrk="1" fontAlgn="auto" latinLnBrk="0" hangingPunct="1">
                        <a:lnSpc>
                          <a:spcPct val="100000"/>
                        </a:lnSpc>
                        <a:spcBef>
                          <a:spcPts val="0"/>
                        </a:spcBef>
                        <a:spcAft>
                          <a:spcPts val="0"/>
                        </a:spcAft>
                        <a:buClrTx/>
                        <a:buSzTx/>
                        <a:buFontTx/>
                        <a:buNone/>
                        <a:tabLst/>
                        <a:defRPr/>
                      </a:pPr>
                      <a:r>
                        <a:rPr kumimoji="1" lang="ja-JP" altLang="en-US" sz="800" b="1" u="none" strike="noStrike" kern="1200" cap="none" spc="0" normalizeH="0" baseline="0" noProof="0" dirty="0">
                          <a:ln>
                            <a:noFill/>
                          </a:ln>
                          <a:solidFill>
                            <a:schemeClr val="tx1"/>
                          </a:solidFill>
                          <a:effectLst/>
                          <a:uLnTx/>
                          <a:uFillTx/>
                          <a:latin typeface="HGPｺﾞｼｯｸM" pitchFamily="50" charset="-128"/>
                          <a:ea typeface="HGPｺﾞｼｯｸM" pitchFamily="50" charset="-128"/>
                          <a:cs typeface="メイリオ" panose="020B0604030504040204" pitchFamily="50" charset="-128"/>
                        </a:rPr>
                        <a:t>貴法人の定款、規約及び諸規程を遵守し、総会及び理事会の決定に従います。</a:t>
                      </a:r>
                      <a:endParaRPr kumimoji="1" lang="en-US" altLang="ja-JP" sz="800" b="1" i="0" u="none" strike="noStrike" kern="1200" cap="none" spc="0" normalizeH="0" baseline="0" noProof="0" dirty="0">
                        <a:ln>
                          <a:noFill/>
                        </a:ln>
                        <a:solidFill>
                          <a:schemeClr val="tx1"/>
                        </a:solidFill>
                        <a:effectLst/>
                        <a:uLnTx/>
                        <a:uFillTx/>
                        <a:latin typeface="HGPｺﾞｼｯｸM" pitchFamily="50" charset="-128"/>
                        <a:ea typeface="HGPｺﾞｼｯｸM" pitchFamily="50" charset="-128"/>
                        <a:cs typeface="メイリオ" panose="020B0604030504040204" pitchFamily="50" charset="-128"/>
                      </a:endParaRPr>
                    </a:p>
                  </a:txBody>
                  <a:tcPr marL="79993" marR="79993" marT="39997" marB="3999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9"/>
                  </a:ext>
                </a:extLst>
              </a:tr>
            </a:tbl>
          </a:graphicData>
        </a:graphic>
      </p:graphicFrame>
      <p:sp>
        <p:nvSpPr>
          <p:cNvPr id="2" name="正方形/長方形 1"/>
          <p:cNvSpPr/>
          <p:nvPr/>
        </p:nvSpPr>
        <p:spPr>
          <a:xfrm>
            <a:off x="144591" y="256031"/>
            <a:ext cx="7085994" cy="1411348"/>
          </a:xfrm>
          <a:prstGeom prst="rect">
            <a:avLst/>
          </a:prstGeom>
        </p:spPr>
        <p:txBody>
          <a:bodyPr wrap="square">
            <a:spAutoFit/>
          </a:bodyPr>
          <a:lstStyle/>
          <a:p>
            <a:pPr algn="ctr"/>
            <a:r>
              <a:rPr lang="ja-JP" altLang="ja-JP" sz="2000" b="1" kern="10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公益社団法人 世田谷法人会</a:t>
            </a:r>
            <a:r>
              <a:rPr lang="ja-JP" altLang="en-US" sz="2000" b="1" kern="10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　</a:t>
            </a:r>
            <a:r>
              <a:rPr lang="ja-JP" altLang="ja-JP" sz="2000" b="1" kern="10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入会申込書</a:t>
            </a:r>
            <a:r>
              <a:rPr lang="ja-JP" altLang="en-US" sz="2722" b="1" kern="10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　</a:t>
            </a:r>
            <a:endParaRPr lang="en-US" altLang="ja-JP" sz="2722" b="1" kern="10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endParaRPr>
          </a:p>
          <a:p>
            <a:pPr algn="ctr"/>
            <a:r>
              <a:rPr lang="ja-JP" altLang="ja-JP" sz="1190" b="1" kern="10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公益社団法人 世田谷法人会</a:t>
            </a:r>
            <a:r>
              <a:rPr lang="ja-JP" altLang="en-US" sz="1190" b="1" kern="10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の</a:t>
            </a:r>
            <a:r>
              <a:rPr lang="ja-JP" altLang="ja-JP" sz="1190" b="1" kern="10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活動趣旨に賛同して入会を</a:t>
            </a:r>
            <a:r>
              <a:rPr lang="ja-JP" altLang="en-US" sz="1190" b="1" kern="10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申込みいたし</a:t>
            </a:r>
            <a:r>
              <a:rPr lang="ja-JP" altLang="ja-JP" sz="1190" b="1" kern="10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ます。</a:t>
            </a:r>
            <a:endParaRPr lang="en-US" altLang="ja-JP" sz="1190" b="1" kern="10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endParaRPr>
          </a:p>
          <a:p>
            <a:pPr algn="ctr"/>
            <a:r>
              <a:rPr lang="ja-JP" altLang="en-US" sz="1190" b="1" kern="10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入会の上は、貴法人の定款</a:t>
            </a:r>
            <a:r>
              <a:rPr lang="ja-JP" altLang="en-US" sz="1190" b="1" kern="100" dirty="0">
                <a:latin typeface="HGPｺﾞｼｯｸM" pitchFamily="50" charset="-128"/>
                <a:ea typeface="HGPｺﾞｼｯｸM" pitchFamily="50" charset="-128"/>
                <a:cs typeface="メイリオ" panose="020B0604030504040204" pitchFamily="50" charset="-128"/>
              </a:rPr>
              <a:t>、規約</a:t>
            </a:r>
            <a:r>
              <a:rPr lang="ja-JP" altLang="en-US" sz="1190" b="1" kern="10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及び諸規程を遵守し、総会及び理事会の決定に従います。</a:t>
            </a:r>
            <a:endParaRPr lang="en-US" altLang="ja-JP" sz="1361" b="1" kern="10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endParaRPr>
          </a:p>
          <a:p>
            <a:pPr algn="ctr"/>
            <a:r>
              <a:rPr lang="ja-JP" altLang="en-US" sz="800" b="1" kern="10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　　　　　　　　　　　　　　　　　　　　　　　　</a:t>
            </a:r>
            <a:endParaRPr lang="en-US" altLang="ja-JP" sz="800" b="1" kern="10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endParaRPr>
          </a:p>
          <a:p>
            <a:pPr algn="ctr"/>
            <a:r>
              <a:rPr lang="ja-JP" altLang="en-US" sz="1069" b="1" kern="10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　　　　　　　　　　　　　　　　　　　　　　　　　　　　　　　　　　                         </a:t>
            </a:r>
            <a:r>
              <a:rPr lang="ja-JP" altLang="ja-JP" sz="1069" b="1" u="sng" kern="10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申込日 </a:t>
            </a:r>
            <a:r>
              <a:rPr lang="en-US" altLang="ja-JP" sz="1069" b="1" u="sng" kern="10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a:t>
            </a:r>
            <a:r>
              <a:rPr lang="ja-JP" altLang="ja-JP" sz="1069" b="1" u="sng" kern="10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西暦</a:t>
            </a:r>
            <a:r>
              <a:rPr lang="en-US" altLang="ja-JP" sz="1069" b="1" u="sng" kern="10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a:t>
            </a:r>
            <a:r>
              <a:rPr lang="ja-JP" altLang="ja-JP" sz="1069" b="1" u="sng" kern="10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　　</a:t>
            </a:r>
            <a:r>
              <a:rPr lang="en-US" altLang="ja-JP" sz="1069" b="1" u="sng" kern="10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 </a:t>
            </a:r>
            <a:r>
              <a:rPr lang="en-US" altLang="ja-JP" sz="1069" u="sng" kern="10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     </a:t>
            </a:r>
            <a:r>
              <a:rPr lang="ja-JP" altLang="ja-JP" sz="1069" u="sng" kern="10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　</a:t>
            </a:r>
            <a:r>
              <a:rPr lang="ja-JP" altLang="ja-JP" sz="1069" b="1" u="sng" kern="10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年　　</a:t>
            </a:r>
            <a:r>
              <a:rPr lang="en-US" altLang="ja-JP" sz="1069" b="1" u="sng" kern="10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  </a:t>
            </a:r>
            <a:r>
              <a:rPr lang="ja-JP" altLang="en-US" sz="1069" b="1" u="sng" kern="10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　</a:t>
            </a:r>
            <a:r>
              <a:rPr lang="en-US" altLang="ja-JP" sz="1069" b="1" u="sng" kern="10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 </a:t>
            </a:r>
            <a:r>
              <a:rPr lang="ja-JP" altLang="ja-JP" sz="1069" b="1" u="sng" kern="10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月</a:t>
            </a:r>
            <a:r>
              <a:rPr lang="en-US" altLang="ja-JP" sz="1069" b="1" u="sng" kern="10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  </a:t>
            </a:r>
            <a:r>
              <a:rPr lang="ja-JP" altLang="ja-JP" sz="1069" b="1" u="sng" kern="10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　　</a:t>
            </a:r>
            <a:r>
              <a:rPr lang="en-US" altLang="ja-JP" sz="1069" b="1" u="sng" kern="10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  </a:t>
            </a:r>
            <a:r>
              <a:rPr lang="ja-JP" altLang="ja-JP" sz="1069" b="1" u="sng" kern="10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日</a:t>
            </a:r>
            <a:endParaRPr lang="en-US" altLang="ja-JP" sz="1069" b="1" u="sng" kern="10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endParaRPr>
          </a:p>
          <a:p>
            <a:pPr fontAlgn="b"/>
            <a:r>
              <a:rPr lang="ja-JP" altLang="en-US" sz="1600" b="1" dirty="0">
                <a:latin typeface="HGPｺﾞｼｯｸM" pitchFamily="50" charset="-128"/>
                <a:ea typeface="HGPｺﾞｼｯｸM" pitchFamily="50" charset="-128"/>
              </a:rPr>
              <a:t>　</a:t>
            </a:r>
            <a:r>
              <a:rPr lang="ja-JP" altLang="en-US" sz="1600" b="1" u="sng" dirty="0">
                <a:latin typeface="HGPｺﾞｼｯｸM" pitchFamily="50" charset="-128"/>
                <a:ea typeface="HGPｺﾞｼｯｸM" pitchFamily="50" charset="-128"/>
              </a:rPr>
              <a:t>　　　　　　　　　　　　　　　　　　　　　　　　　　　　　　　　　</a:t>
            </a:r>
            <a:r>
              <a:rPr lang="ja-JP" altLang="ja-JP" sz="1100" b="1" dirty="0">
                <a:latin typeface="HGPｺﾞｼｯｸM" pitchFamily="50" charset="-128"/>
                <a:ea typeface="HGPｺﾞｼｯｸM" pitchFamily="50" charset="-128"/>
              </a:rPr>
              <a:t>　　　　　　　　　　　　　　　　　　　</a:t>
            </a:r>
            <a:r>
              <a:rPr lang="ja-JP" altLang="ja-JP" sz="1100" dirty="0">
                <a:latin typeface="HGPｺﾞｼｯｸM" pitchFamily="50" charset="-128"/>
                <a:ea typeface="HGPｺﾞｼｯｸM" pitchFamily="50" charset="-128"/>
              </a:rPr>
              <a:t>　</a:t>
            </a:r>
            <a:r>
              <a:rPr lang="ja-JP" altLang="ja-JP" sz="1100" b="1" dirty="0">
                <a:latin typeface="HGPｺﾞｼｯｸM" pitchFamily="50" charset="-128"/>
                <a:ea typeface="HGPｺﾞｼｯｸM" pitchFamily="50" charset="-128"/>
              </a:rPr>
              <a:t>　　　　　　　　　　　　　　　　　　　　　　　　　 　　</a:t>
            </a:r>
            <a:r>
              <a:rPr lang="en-US" altLang="ja-JP" sz="1069" kern="10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                     </a:t>
            </a:r>
            <a:r>
              <a:rPr lang="ja-JP" altLang="en-US" sz="1190" kern="100" dirty="0">
                <a:latin typeface="HGPｺﾞｼｯｸM" pitchFamily="50" charset="-128"/>
                <a:ea typeface="HGPｺﾞｼｯｸM" pitchFamily="50" charset="-128"/>
                <a:cs typeface="メイリオ" panose="020B0604030504040204" pitchFamily="50" charset="-128"/>
              </a:rPr>
              <a:t>　　　　　　　　　</a:t>
            </a:r>
            <a:endParaRPr lang="ja-JP" altLang="ja-JP" sz="1190" kern="100" dirty="0">
              <a:latin typeface="HGPｺﾞｼｯｸM" pitchFamily="50" charset="-128"/>
              <a:ea typeface="HGPｺﾞｼｯｸM" pitchFamily="50" charset="-128"/>
              <a:cs typeface="メイリオ" panose="020B0604030504040204" pitchFamily="50" charset="-128"/>
            </a:endParaRPr>
          </a:p>
        </p:txBody>
      </p:sp>
      <p:sp>
        <p:nvSpPr>
          <p:cNvPr id="4" name="テキスト ボックス 3"/>
          <p:cNvSpPr txBox="1"/>
          <p:nvPr/>
        </p:nvSpPr>
        <p:spPr>
          <a:xfrm>
            <a:off x="6283300" y="5362043"/>
            <a:ext cx="1031899" cy="229615"/>
          </a:xfrm>
          <a:prstGeom prst="rect">
            <a:avLst/>
          </a:prstGeom>
          <a:noFill/>
        </p:spPr>
        <p:txBody>
          <a:bodyPr wrap="square" rtlCol="0">
            <a:spAutoFit/>
          </a:bodyPr>
          <a:lstStyle/>
          <a:p>
            <a:r>
              <a:rPr lang="ja-JP" altLang="en-US" sz="892" dirty="0">
                <a:latin typeface="小塚明朝 Pro H" panose="02020A00000000000000" pitchFamily="18" charset="-128"/>
                <a:ea typeface="小塚明朝 Pro H" panose="02020A00000000000000" pitchFamily="18" charset="-128"/>
              </a:rPr>
              <a:t>定款・規約・規程</a:t>
            </a:r>
          </a:p>
        </p:txBody>
      </p: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1672" y="5574182"/>
            <a:ext cx="578154" cy="578154"/>
          </a:xfrm>
          <a:prstGeom prst="rect">
            <a:avLst/>
          </a:prstGeom>
        </p:spPr>
      </p:pic>
      <p:sp>
        <p:nvSpPr>
          <p:cNvPr id="12" name="テキスト ボックス 11"/>
          <p:cNvSpPr txBox="1"/>
          <p:nvPr/>
        </p:nvSpPr>
        <p:spPr>
          <a:xfrm>
            <a:off x="5229558" y="5357555"/>
            <a:ext cx="1090775" cy="229615"/>
          </a:xfrm>
          <a:prstGeom prst="rect">
            <a:avLst/>
          </a:prstGeom>
          <a:noFill/>
        </p:spPr>
        <p:txBody>
          <a:bodyPr wrap="square" rtlCol="0">
            <a:spAutoFit/>
          </a:bodyPr>
          <a:lstStyle/>
          <a:p>
            <a:r>
              <a:rPr lang="ja-JP" altLang="en-US" sz="892" dirty="0">
                <a:latin typeface="小塚明朝 Pro H" panose="02020A00000000000000" pitchFamily="18" charset="-128"/>
                <a:ea typeface="小塚明朝 Pro H" panose="02020A00000000000000" pitchFamily="18" charset="-128"/>
              </a:rPr>
              <a:t>個人情報保護方針</a:t>
            </a:r>
          </a:p>
        </p:txBody>
      </p:sp>
      <p:graphicFrame>
        <p:nvGraphicFramePr>
          <p:cNvPr id="14" name="表 13"/>
          <p:cNvGraphicFramePr>
            <a:graphicFrameLocks noGrp="1"/>
          </p:cNvGraphicFramePr>
          <p:nvPr>
            <p:extLst>
              <p:ext uri="{D42A27DB-BD31-4B8C-83A1-F6EECF244321}">
                <p14:modId xmlns:p14="http://schemas.microsoft.com/office/powerpoint/2010/main" val="2393202348"/>
              </p:ext>
            </p:extLst>
          </p:nvPr>
        </p:nvGraphicFramePr>
        <p:xfrm>
          <a:off x="369365" y="6397384"/>
          <a:ext cx="6867206" cy="3236733"/>
        </p:xfrm>
        <a:graphic>
          <a:graphicData uri="http://schemas.openxmlformats.org/drawingml/2006/table">
            <a:tbl>
              <a:tblPr firstRow="1" bandRow="1">
                <a:tableStyleId>{5C22544A-7EE6-4342-B048-85BDC9FD1C3A}</a:tableStyleId>
              </a:tblPr>
              <a:tblGrid>
                <a:gridCol w="1058166">
                  <a:extLst>
                    <a:ext uri="{9D8B030D-6E8A-4147-A177-3AD203B41FA5}">
                      <a16:colId xmlns:a16="http://schemas.microsoft.com/office/drawing/2014/main" val="20000"/>
                    </a:ext>
                  </a:extLst>
                </a:gridCol>
                <a:gridCol w="2382708">
                  <a:extLst>
                    <a:ext uri="{9D8B030D-6E8A-4147-A177-3AD203B41FA5}">
                      <a16:colId xmlns:a16="http://schemas.microsoft.com/office/drawing/2014/main" val="20001"/>
                    </a:ext>
                  </a:extLst>
                </a:gridCol>
                <a:gridCol w="901461">
                  <a:extLst>
                    <a:ext uri="{9D8B030D-6E8A-4147-A177-3AD203B41FA5}">
                      <a16:colId xmlns:a16="http://schemas.microsoft.com/office/drawing/2014/main" val="20002"/>
                    </a:ext>
                  </a:extLst>
                </a:gridCol>
                <a:gridCol w="2524871">
                  <a:extLst>
                    <a:ext uri="{9D8B030D-6E8A-4147-A177-3AD203B41FA5}">
                      <a16:colId xmlns:a16="http://schemas.microsoft.com/office/drawing/2014/main" val="20003"/>
                    </a:ext>
                  </a:extLst>
                </a:gridCol>
              </a:tblGrid>
              <a:tr h="250748">
                <a:tc gridSpan="4">
                  <a:txBody>
                    <a:bodyPr/>
                    <a:lstStyle/>
                    <a:p>
                      <a:pPr marL="0" marR="0" lvl="0" indent="0" algn="l" defTabSz="777514" rtl="0" eaLnBrk="1" fontAlgn="auto" latinLnBrk="0" hangingPunct="1">
                        <a:lnSpc>
                          <a:spcPct val="100000"/>
                        </a:lnSpc>
                        <a:spcBef>
                          <a:spcPts val="0"/>
                        </a:spcBef>
                        <a:spcAft>
                          <a:spcPts val="0"/>
                        </a:spcAft>
                        <a:buClrTx/>
                        <a:buSzTx/>
                        <a:buFontTx/>
                        <a:buNone/>
                        <a:tabLst/>
                        <a:defRPr/>
                      </a:pPr>
                      <a:r>
                        <a:rPr lang="ja-JP" altLang="en-US" sz="900" b="1"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部会・同好会へのご入会を希望される場合には、以下へのご記入もお願い致します。</a:t>
                      </a:r>
                      <a:endParaRPr lang="en-US" altLang="ja-JP" sz="900" b="1"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endParaRPr>
                    </a:p>
                  </a:txBody>
                  <a:tcPr marL="79993" marR="79993" marT="39997" marB="3999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050"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870588">
                <a:tc>
                  <a:txBody>
                    <a:bodyPr/>
                    <a:lstStyle/>
                    <a:p>
                      <a:pPr algn="ctr" fontAlgn="b"/>
                      <a:r>
                        <a:rPr lang="ja-JP" altLang="en-US" sz="1000" b="1" i="0" u="none" strike="noStrike"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rPr>
                        <a:t>希望</a:t>
                      </a:r>
                      <a:endParaRPr lang="en-US" altLang="ja-JP" sz="1000" b="1" i="0" u="none" strike="noStrike"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endParaRPr>
                    </a:p>
                    <a:p>
                      <a:pPr algn="ctr" fontAlgn="b"/>
                      <a:r>
                        <a:rPr lang="ja-JP" altLang="en-US" sz="1000" b="1" i="0" u="none" strike="noStrike"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rPr>
                        <a:t>部会・同好会</a:t>
                      </a:r>
                    </a:p>
                  </a:txBody>
                  <a:tcPr marL="8333" marR="8333" marT="83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marL="0" marR="0" lvl="0" indent="0" algn="l" defTabSz="777514" rtl="0" eaLnBrk="1" fontAlgn="auto" latinLnBrk="0" hangingPunct="1">
                        <a:lnSpc>
                          <a:spcPct val="100000"/>
                        </a:lnSpc>
                        <a:spcBef>
                          <a:spcPts val="0"/>
                        </a:spcBef>
                        <a:spcAft>
                          <a:spcPts val="0"/>
                        </a:spcAft>
                        <a:buClrTx/>
                        <a:buSzTx/>
                        <a:buFontTx/>
                        <a:buNone/>
                        <a:tabLst/>
                        <a:defRPr/>
                      </a:pPr>
                      <a:r>
                        <a:rPr kumimoji="1" lang="en-US" altLang="ja-JP" sz="800" b="1"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a:t>
                      </a:r>
                      <a:r>
                        <a:rPr lang="ja-JP" altLang="en-US" sz="800" b="1"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ご希望の部会、または同好会にチェックをお願い致します。複数入会も可。</a:t>
                      </a:r>
                      <a:endParaRPr lang="en-US" altLang="ja-JP" sz="800" b="1"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endParaRPr>
                    </a:p>
                    <a:p>
                      <a:pPr algn="l" fontAlgn="b"/>
                      <a:endParaRPr lang="en-US" altLang="ja-JP" sz="800" b="1" i="0" u="none" strike="noStrike"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endParaRPr>
                    </a:p>
                    <a:p>
                      <a:pPr algn="l" fontAlgn="b"/>
                      <a:r>
                        <a:rPr lang="en-US" altLang="ja-JP" sz="1000" b="1" i="0" u="none" strike="noStrike"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rPr>
                        <a:t>【</a:t>
                      </a:r>
                      <a:r>
                        <a:rPr lang="ja-JP" altLang="en-US" sz="1000" b="1" i="0" u="none" strike="noStrike"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rPr>
                        <a:t>部</a:t>
                      </a:r>
                      <a:r>
                        <a:rPr lang="ja-JP" altLang="en-US" sz="1000" b="1" i="0" u="none" strike="noStrike" baseline="0"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rPr>
                        <a:t> </a:t>
                      </a:r>
                      <a:r>
                        <a:rPr lang="ja-JP" altLang="en-US" sz="1000" b="1" i="0" u="none" strike="noStrike"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rPr>
                        <a:t>　会</a:t>
                      </a:r>
                      <a:r>
                        <a:rPr lang="en-US" altLang="ja-JP" sz="1000" b="1" i="0" u="none" strike="noStrike"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rPr>
                        <a:t>】</a:t>
                      </a:r>
                      <a:r>
                        <a:rPr lang="ja-JP" altLang="en-US" sz="1000" b="1" i="0" u="none" strike="noStrike"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rPr>
                        <a:t>　□</a:t>
                      </a:r>
                      <a:r>
                        <a:rPr lang="ja-JP" altLang="en-US" sz="1000" b="1" i="0" u="none" strike="noStrike" baseline="0"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rPr>
                        <a:t> </a:t>
                      </a:r>
                      <a:r>
                        <a:rPr lang="ja-JP" altLang="en-US" sz="1000" b="1" i="0" u="none" strike="noStrike"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rPr>
                        <a:t>青　年　　　　□</a:t>
                      </a:r>
                      <a:r>
                        <a:rPr lang="ja-JP" altLang="en-US" sz="1000" b="1" i="0" u="none" strike="noStrike" baseline="0"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rPr>
                        <a:t> </a:t>
                      </a:r>
                      <a:r>
                        <a:rPr lang="ja-JP" altLang="en-US" sz="1000" b="1" i="0" u="none" strike="noStrike"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rPr>
                        <a:t>女　性</a:t>
                      </a:r>
                      <a:endParaRPr lang="en-US" altLang="ja-JP" sz="1000" b="1" i="0" u="none" strike="noStrike"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endParaRPr>
                    </a:p>
                    <a:p>
                      <a:pPr algn="l" fontAlgn="b"/>
                      <a:endParaRPr lang="en-US" altLang="ja-JP" sz="1000" b="1" i="0" u="none" strike="noStrike"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endParaRPr>
                    </a:p>
                    <a:p>
                      <a:pPr algn="l" fontAlgn="b"/>
                      <a:r>
                        <a:rPr lang="en-US" altLang="ja-JP" sz="1000" b="1" i="0" u="none" strike="noStrike"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rPr>
                        <a:t>【</a:t>
                      </a:r>
                      <a:r>
                        <a:rPr lang="ja-JP" altLang="en-US" sz="1000" b="1" i="0" u="none" strike="noStrike"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rPr>
                        <a:t>同好会</a:t>
                      </a:r>
                      <a:r>
                        <a:rPr lang="en-US" altLang="ja-JP" sz="1000" b="1" i="0" u="none" strike="noStrike"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rPr>
                        <a:t>】</a:t>
                      </a:r>
                      <a:r>
                        <a:rPr lang="ja-JP" altLang="en-US" sz="1000" b="1" i="0" u="none" strike="noStrike"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rPr>
                        <a:t>　□</a:t>
                      </a:r>
                      <a:r>
                        <a:rPr lang="ja-JP" altLang="en-US" sz="1000" b="1" i="0" u="none" strike="noStrike" baseline="0"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rPr>
                        <a:t> </a:t>
                      </a:r>
                      <a:r>
                        <a:rPr lang="ja-JP" altLang="en-US" sz="1000" b="1" i="0" u="none" strike="noStrike"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rPr>
                        <a:t>民　謡　</a:t>
                      </a:r>
                      <a:r>
                        <a:rPr lang="ja-JP" altLang="en-US" sz="1000" b="1" i="0" u="none" strike="noStrike" baseline="0"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rPr>
                        <a:t>      □ </a:t>
                      </a:r>
                      <a:r>
                        <a:rPr lang="ja-JP" altLang="en-US" sz="1000" b="1" i="0" u="none" strike="noStrike"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rPr>
                        <a:t>ゴルフ   </a:t>
                      </a:r>
                      <a:r>
                        <a:rPr lang="ja-JP" altLang="en-US" sz="1000" b="1" i="0" u="none" strike="noStrike" baseline="0"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rPr>
                        <a:t>      □ </a:t>
                      </a:r>
                      <a:r>
                        <a:rPr lang="ja-JP" altLang="en-US" sz="1000" b="1" i="0" u="none" strike="noStrike"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rPr>
                        <a:t>アート</a:t>
                      </a:r>
                      <a:endParaRPr lang="en-US" altLang="ja-JP" sz="1000" b="1" i="0" u="none" strike="noStrike"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endParaRPr>
                    </a:p>
                    <a:p>
                      <a:pPr algn="l" fontAlgn="b"/>
                      <a:endParaRPr lang="ja-JP" altLang="en-US" sz="800" b="1" i="0" u="none" strike="noStrike"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endParaRPr>
                    </a:p>
                  </a:txBody>
                  <a:tcPr marL="79993" marR="79993" marT="39997" marB="3999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b"/>
                      <a:endParaRPr lang="ja-JP" altLang="en-US" sz="1000" b="0" i="0" u="none" strike="noStrike" dirty="0">
                        <a:solidFill>
                          <a:schemeClr val="tx1">
                            <a:lumMod val="85000"/>
                            <a:lumOff val="15000"/>
                          </a:schemeClr>
                        </a:solidFill>
                        <a:effectLst/>
                        <a:latin typeface="小塚明朝 Pro H" panose="02020A00000000000000" pitchFamily="18" charset="-128"/>
                        <a:ea typeface="小塚明朝 Pro H" panose="02020A00000000000000" pitchFamily="18" charset="-128"/>
                        <a:cs typeface="メイリオ" panose="020B0604030504040204" pitchFamily="50" charset="-128"/>
                      </a:endParaRPr>
                    </a:p>
                  </a:txBody>
                  <a:tcPr marL="8333" marR="8333" marT="83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a:endParaRPr kumimoji="1" lang="ja-JP" altLang="en-US" sz="900" dirty="0">
                        <a:solidFill>
                          <a:schemeClr val="tx1">
                            <a:lumMod val="85000"/>
                            <a:lumOff val="15000"/>
                          </a:schemeClr>
                        </a:solidFill>
                        <a:latin typeface="小塚明朝 Pro H" panose="02020A00000000000000" pitchFamily="18" charset="-128"/>
                        <a:ea typeface="小塚明朝 Pro H" panose="02020A00000000000000" pitchFamily="18" charset="-128"/>
                        <a:cs typeface="メイリオ" panose="020B0604030504040204" pitchFamily="50" charset="-128"/>
                      </a:endParaRPr>
                    </a:p>
                  </a:txBody>
                  <a:tcPr marL="79993" marR="79993" marT="39997" marB="3999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73857">
                <a:tc>
                  <a:txBody>
                    <a:bodyPr/>
                    <a:lstStyle/>
                    <a:p>
                      <a:pPr algn="ctr" fontAlgn="b"/>
                      <a:r>
                        <a:rPr lang="ja-JP" altLang="en-US" sz="1000" b="1" i="0" u="none" strike="noStrike"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rPr>
                        <a:t>入会者</a:t>
                      </a:r>
                      <a:endParaRPr lang="en-US" altLang="ja-JP" sz="1000" b="1" i="0" u="none" strike="noStrike"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endParaRPr>
                    </a:p>
                    <a:p>
                      <a:pPr algn="ctr" fontAlgn="b"/>
                      <a:r>
                        <a:rPr lang="ja-JP" altLang="en-US" sz="1000" b="1" i="0" u="none" strike="noStrike"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rPr>
                        <a:t>氏　名</a:t>
                      </a:r>
                    </a:p>
                  </a:txBody>
                  <a:tcPr marL="8333" marR="8333" marT="83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900" b="1"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（ふりがな） 　</a:t>
                      </a:r>
                      <a:r>
                        <a:rPr kumimoji="1" lang="ja-JP" altLang="en-US" sz="900" b="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　　　　　　　　　                    </a:t>
                      </a:r>
                      <a:r>
                        <a:rPr kumimoji="1" lang="ja-JP" altLang="en-US" sz="900" b="1"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　　　</a:t>
                      </a:r>
                      <a:r>
                        <a:rPr kumimoji="1" lang="ja-JP" altLang="en-US" sz="800" b="1" baseline="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  </a:t>
                      </a:r>
                      <a:r>
                        <a:rPr kumimoji="1" lang="ja-JP" altLang="en-US" sz="900" b="1"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　  　　　　　　　　　　　　　　　　　</a:t>
                      </a:r>
                      <a:endParaRPr kumimoji="1" lang="en-US" altLang="ja-JP" sz="900" b="1"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endParaRPr>
                    </a:p>
                    <a:p>
                      <a:pPr marL="0" marR="0" indent="0" algn="l" defTabSz="755899"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　　　　　　　　　　　　　　　             　　      ㊞</a:t>
                      </a:r>
                      <a:endParaRPr kumimoji="1" lang="en-US" altLang="ja-JP" sz="900" b="1"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endParaRPr>
                    </a:p>
                    <a:p>
                      <a:pPr algn="l"/>
                      <a:r>
                        <a:rPr kumimoji="1" lang="ja-JP" altLang="en-US" sz="900" b="1"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　　　　　　　　　　　　　</a:t>
                      </a:r>
                      <a:endParaRPr kumimoji="1" lang="en-US" altLang="ja-JP" sz="900" b="1"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endParaRPr>
                    </a:p>
                  </a:txBody>
                  <a:tcPr marL="79993" marR="79993" marT="39997" marB="3999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ja-JP" altLang="en-US" sz="1000" b="1" i="0" u="none" strike="noStrike" baseline="0"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rPr>
                        <a:t>入会者</a:t>
                      </a:r>
                      <a:endParaRPr lang="en-US" altLang="ja-JP" sz="1000" b="1" i="0" u="none" strike="noStrike" baseline="0"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endParaRPr>
                    </a:p>
                    <a:p>
                      <a:pPr algn="ctr" fontAlgn="b"/>
                      <a:r>
                        <a:rPr lang="ja-JP" altLang="en-US" sz="1000" b="1" i="0" u="none" strike="noStrike" baseline="0"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rPr>
                        <a:t>役　職</a:t>
                      </a:r>
                      <a:endParaRPr lang="ja-JP" altLang="en-US" sz="1000" b="1" i="0" u="none" strike="noStrike"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endParaRPr>
                    </a:p>
                  </a:txBody>
                  <a:tcPr marL="8333" marR="8333" marT="83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900" b="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endParaRPr>
                    </a:p>
                  </a:txBody>
                  <a:tcPr marL="79993" marR="79993" marT="39997" marB="3999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406496">
                <a:tc>
                  <a:txBody>
                    <a:bodyPr/>
                    <a:lstStyle/>
                    <a:p>
                      <a:pPr algn="ctr" fontAlgn="b"/>
                      <a:r>
                        <a:rPr lang="ja-JP" altLang="en-US" sz="1000" b="1" i="0" u="none" strike="noStrike" baseline="0"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rPr>
                        <a:t>電　　話</a:t>
                      </a:r>
                      <a:endParaRPr lang="ja-JP" altLang="en-US" sz="1000" b="1" i="0" u="none" strike="noStrike"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endParaRPr>
                    </a:p>
                  </a:txBody>
                  <a:tcPr marL="8333" marR="8333" marT="83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777514" rtl="0" eaLnBrk="1" fontAlgn="auto" latinLnBrk="0" hangingPunct="1">
                        <a:lnSpc>
                          <a:spcPct val="100000"/>
                        </a:lnSpc>
                        <a:spcBef>
                          <a:spcPts val="0"/>
                        </a:spcBef>
                        <a:spcAft>
                          <a:spcPts val="0"/>
                        </a:spcAft>
                        <a:buClrTx/>
                        <a:buSzTx/>
                        <a:buFontTx/>
                        <a:buNone/>
                        <a:tabLst/>
                        <a:defRPr/>
                      </a:pPr>
                      <a:r>
                        <a:rPr kumimoji="1" lang="en-US" altLang="ja-JP" sz="800" b="1" i="0" u="none" strike="noStrike" kern="1200" cap="none" spc="0" normalizeH="0" baseline="0" noProof="0" dirty="0">
                          <a:ln>
                            <a:noFill/>
                          </a:ln>
                          <a:solidFill>
                            <a:prstClr val="black">
                              <a:lumMod val="85000"/>
                              <a:lumOff val="15000"/>
                            </a:prstClr>
                          </a:solidFill>
                          <a:effectLst/>
                          <a:uLnTx/>
                          <a:uFillTx/>
                          <a:latin typeface="HGPｺﾞｼｯｸM" pitchFamily="50" charset="-128"/>
                          <a:ea typeface="HGPｺﾞｼｯｸM" pitchFamily="50" charset="-128"/>
                          <a:cs typeface="メイリオ" panose="020B0604030504040204" pitchFamily="50" charset="-128"/>
                        </a:rPr>
                        <a:t>※</a:t>
                      </a:r>
                      <a:r>
                        <a:rPr kumimoji="1" lang="ja-JP" altLang="en-US" sz="800" b="1" i="0" u="none" strike="noStrike" kern="1200" cap="none" spc="0" normalizeH="0" baseline="0" noProof="0" dirty="0">
                          <a:ln>
                            <a:noFill/>
                          </a:ln>
                          <a:solidFill>
                            <a:prstClr val="black">
                              <a:lumMod val="85000"/>
                              <a:lumOff val="15000"/>
                            </a:prstClr>
                          </a:solidFill>
                          <a:effectLst/>
                          <a:uLnTx/>
                          <a:uFillTx/>
                          <a:latin typeface="HGPｺﾞｼｯｸM" pitchFamily="50" charset="-128"/>
                          <a:ea typeface="HGPｺﾞｼｯｸM" pitchFamily="50" charset="-128"/>
                          <a:cs typeface="メイリオ" panose="020B0604030504040204" pitchFamily="50" charset="-128"/>
                        </a:rPr>
                        <a:t>上記と異なる場合</a:t>
                      </a:r>
                      <a:endParaRPr kumimoji="1" lang="en-US" altLang="ja-JP" sz="800" b="1" i="0" u="none" strike="noStrike" kern="1200" cap="none" spc="0" normalizeH="0" baseline="0" noProof="0" dirty="0">
                        <a:ln>
                          <a:noFill/>
                        </a:ln>
                        <a:solidFill>
                          <a:prstClr val="black">
                            <a:lumMod val="85000"/>
                            <a:lumOff val="15000"/>
                          </a:prstClr>
                        </a:solidFill>
                        <a:effectLst/>
                        <a:uLnTx/>
                        <a:uFillTx/>
                        <a:latin typeface="HGPｺﾞｼｯｸM" pitchFamily="50" charset="-128"/>
                        <a:ea typeface="HGPｺﾞｼｯｸM" pitchFamily="50" charset="-128"/>
                        <a:cs typeface="メイリオ" panose="020B0604030504040204" pitchFamily="50" charset="-128"/>
                      </a:endParaRPr>
                    </a:p>
                    <a:p>
                      <a:pPr marL="0" marR="0" lvl="0" indent="0" algn="l" defTabSz="777514" rtl="0" eaLnBrk="1" fontAlgn="auto" latinLnBrk="0" hangingPunct="1">
                        <a:lnSpc>
                          <a:spcPct val="100000"/>
                        </a:lnSpc>
                        <a:spcBef>
                          <a:spcPts val="0"/>
                        </a:spcBef>
                        <a:spcAft>
                          <a:spcPts val="0"/>
                        </a:spcAft>
                        <a:buClrTx/>
                        <a:buSzTx/>
                        <a:buFontTx/>
                        <a:buNone/>
                        <a:tabLst/>
                        <a:defRPr/>
                      </a:pPr>
                      <a:endParaRPr kumimoji="1" lang="ja-JP" altLang="en-US" sz="900" b="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endParaRPr>
                    </a:p>
                  </a:txBody>
                  <a:tcPr marL="79993" marR="79993" marT="39997" marB="399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altLang="ja-JP" sz="1000" b="1" i="0" u="none" strike="noStrike"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rPr>
                        <a:t>F A X</a:t>
                      </a:r>
                    </a:p>
                  </a:txBody>
                  <a:tcPr marL="79993" marR="79993" marT="39997" marB="3999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777514" rtl="0" eaLnBrk="1" fontAlgn="auto" latinLnBrk="0" hangingPunct="1">
                        <a:lnSpc>
                          <a:spcPct val="100000"/>
                        </a:lnSpc>
                        <a:spcBef>
                          <a:spcPts val="0"/>
                        </a:spcBef>
                        <a:spcAft>
                          <a:spcPts val="0"/>
                        </a:spcAft>
                        <a:buClrTx/>
                        <a:buSzTx/>
                        <a:buFontTx/>
                        <a:buNone/>
                        <a:tabLst/>
                        <a:defRPr/>
                      </a:pPr>
                      <a:r>
                        <a:rPr kumimoji="1" lang="en-US" altLang="ja-JP" sz="800" b="1" i="0" u="none" strike="noStrike" kern="1200" cap="none" spc="0" normalizeH="0" baseline="0" noProof="0" dirty="0">
                          <a:ln>
                            <a:noFill/>
                          </a:ln>
                          <a:solidFill>
                            <a:prstClr val="black">
                              <a:lumMod val="85000"/>
                              <a:lumOff val="15000"/>
                            </a:prstClr>
                          </a:solidFill>
                          <a:effectLst/>
                          <a:uLnTx/>
                          <a:uFillTx/>
                          <a:latin typeface="HGPｺﾞｼｯｸM" pitchFamily="50" charset="-128"/>
                          <a:ea typeface="HGPｺﾞｼｯｸM" pitchFamily="50" charset="-128"/>
                          <a:cs typeface="メイリオ" panose="020B0604030504040204" pitchFamily="50" charset="-128"/>
                        </a:rPr>
                        <a:t>※</a:t>
                      </a:r>
                      <a:r>
                        <a:rPr kumimoji="1" lang="ja-JP" altLang="en-US" sz="800" b="1" i="0" u="none" strike="noStrike" kern="1200" cap="none" spc="0" normalizeH="0" baseline="0" noProof="0" dirty="0">
                          <a:ln>
                            <a:noFill/>
                          </a:ln>
                          <a:solidFill>
                            <a:prstClr val="black">
                              <a:lumMod val="85000"/>
                              <a:lumOff val="15000"/>
                            </a:prstClr>
                          </a:solidFill>
                          <a:effectLst/>
                          <a:uLnTx/>
                          <a:uFillTx/>
                          <a:latin typeface="HGPｺﾞｼｯｸM" pitchFamily="50" charset="-128"/>
                          <a:ea typeface="HGPｺﾞｼｯｸM" pitchFamily="50" charset="-128"/>
                          <a:cs typeface="メイリオ" panose="020B0604030504040204" pitchFamily="50" charset="-128"/>
                        </a:rPr>
                        <a:t>上記と異なる場合</a:t>
                      </a:r>
                      <a:endParaRPr kumimoji="1" lang="ja-JP" altLang="en-US" sz="900" b="1" i="0" u="none" strike="noStrike" kern="1200" cap="none" spc="0" normalizeH="0" baseline="0" noProof="0" dirty="0">
                        <a:ln>
                          <a:noFill/>
                        </a:ln>
                        <a:solidFill>
                          <a:prstClr val="black">
                            <a:lumMod val="85000"/>
                            <a:lumOff val="15000"/>
                          </a:prstClr>
                        </a:solidFill>
                        <a:effectLst/>
                        <a:uLnTx/>
                        <a:uFillTx/>
                        <a:latin typeface="HGPｺﾞｼｯｸM" pitchFamily="50" charset="-128"/>
                        <a:ea typeface="HGPｺﾞｼｯｸM" pitchFamily="50" charset="-128"/>
                        <a:cs typeface="メイリオ" panose="020B0604030504040204" pitchFamily="50" charset="-128"/>
                      </a:endParaRPr>
                    </a:p>
                    <a:p>
                      <a:endParaRPr kumimoji="1" lang="ja-JP" altLang="en-US" sz="900" b="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endParaRPr>
                    </a:p>
                  </a:txBody>
                  <a:tcPr marL="79993" marR="79993" marT="39997" marB="399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58445">
                <a:tc>
                  <a:txBody>
                    <a:bodyPr/>
                    <a:lstStyle/>
                    <a:p>
                      <a:pPr algn="ctr"/>
                      <a:r>
                        <a:rPr kumimoji="1" lang="ja-JP" altLang="en-US" sz="1000" b="1"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携帯電話</a:t>
                      </a:r>
                      <a:endParaRPr kumimoji="1" lang="en-US" altLang="ja-JP" sz="1000" b="1"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endParaRPr>
                    </a:p>
                  </a:txBody>
                  <a:tcPr marL="8333" marR="8333" marT="83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777514" rtl="0" eaLnBrk="1" fontAlgn="auto" latinLnBrk="0" hangingPunct="1">
                        <a:lnSpc>
                          <a:spcPct val="100000"/>
                        </a:lnSpc>
                        <a:spcBef>
                          <a:spcPts val="0"/>
                        </a:spcBef>
                        <a:spcAft>
                          <a:spcPts val="0"/>
                        </a:spcAft>
                        <a:buClrTx/>
                        <a:buSzTx/>
                        <a:buFontTx/>
                        <a:buNone/>
                        <a:tabLst/>
                        <a:defRPr/>
                      </a:pPr>
                      <a:r>
                        <a:rPr kumimoji="1" lang="en-US" altLang="ja-JP" sz="800" b="1" i="0" u="none" strike="noStrike" kern="1200" cap="none" spc="0" normalizeH="0" baseline="0" noProof="0" dirty="0">
                          <a:ln>
                            <a:noFill/>
                          </a:ln>
                          <a:solidFill>
                            <a:prstClr val="black">
                              <a:lumMod val="85000"/>
                              <a:lumOff val="15000"/>
                            </a:prstClr>
                          </a:solidFill>
                          <a:effectLst/>
                          <a:uLnTx/>
                          <a:uFillTx/>
                          <a:latin typeface="HGPｺﾞｼｯｸM" pitchFamily="50" charset="-128"/>
                          <a:ea typeface="HGPｺﾞｼｯｸM" pitchFamily="50" charset="-128"/>
                          <a:cs typeface="メイリオ" panose="020B0604030504040204" pitchFamily="50" charset="-128"/>
                        </a:rPr>
                        <a:t>※</a:t>
                      </a:r>
                      <a:r>
                        <a:rPr kumimoji="1" lang="ja-JP" altLang="en-US" sz="800" b="1" i="0" u="none" strike="noStrike" kern="1200" cap="none" spc="0" normalizeH="0" baseline="0" noProof="0" dirty="0">
                          <a:ln>
                            <a:noFill/>
                          </a:ln>
                          <a:solidFill>
                            <a:prstClr val="black">
                              <a:lumMod val="85000"/>
                              <a:lumOff val="15000"/>
                            </a:prstClr>
                          </a:solidFill>
                          <a:effectLst/>
                          <a:uLnTx/>
                          <a:uFillTx/>
                          <a:latin typeface="HGPｺﾞｼｯｸM" pitchFamily="50" charset="-128"/>
                          <a:ea typeface="HGPｺﾞｼｯｸM" pitchFamily="50" charset="-128"/>
                          <a:cs typeface="メイリオ" panose="020B0604030504040204" pitchFamily="50" charset="-128"/>
                        </a:rPr>
                        <a:t>上記と異なる場合</a:t>
                      </a:r>
                      <a:endParaRPr kumimoji="1" lang="ja-JP" altLang="en-US" sz="900" b="1" i="0" u="none" strike="noStrike" kern="1200" cap="none" spc="0" normalizeH="0" baseline="0" noProof="0" dirty="0">
                        <a:ln>
                          <a:noFill/>
                        </a:ln>
                        <a:solidFill>
                          <a:prstClr val="black">
                            <a:lumMod val="85000"/>
                            <a:lumOff val="15000"/>
                          </a:prstClr>
                        </a:solidFill>
                        <a:effectLst/>
                        <a:uLnTx/>
                        <a:uFillTx/>
                        <a:latin typeface="HGPｺﾞｼｯｸM" pitchFamily="50" charset="-128"/>
                        <a:ea typeface="HGPｺﾞｼｯｸM" pitchFamily="50" charset="-128"/>
                        <a:cs typeface="メイリオ" panose="020B0604030504040204" pitchFamily="50" charset="-128"/>
                      </a:endParaRPr>
                    </a:p>
                    <a:p>
                      <a:pPr algn="l"/>
                      <a:endParaRPr kumimoji="1" lang="ja-JP" altLang="en-US" sz="900" b="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endParaRPr>
                    </a:p>
                  </a:txBody>
                  <a:tcPr marL="79993" marR="79993" marT="39997" marB="399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000" b="1"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E-mail</a:t>
                      </a:r>
                      <a:endParaRPr kumimoji="1" lang="ja-JP" altLang="en-US" sz="1000" b="1"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endParaRPr>
                    </a:p>
                  </a:txBody>
                  <a:tcPr marL="79993" marR="79993" marT="39997" marB="3999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777514" rtl="0" eaLnBrk="1" fontAlgn="auto" latinLnBrk="0" hangingPunct="1">
                        <a:lnSpc>
                          <a:spcPct val="100000"/>
                        </a:lnSpc>
                        <a:spcBef>
                          <a:spcPts val="0"/>
                        </a:spcBef>
                        <a:spcAft>
                          <a:spcPts val="0"/>
                        </a:spcAft>
                        <a:buClrTx/>
                        <a:buSzTx/>
                        <a:buFontTx/>
                        <a:buNone/>
                        <a:tabLst/>
                        <a:defRPr/>
                      </a:pPr>
                      <a:r>
                        <a:rPr kumimoji="1" lang="en-US" altLang="ja-JP" sz="800" b="1" i="0" u="none" strike="noStrike" kern="1200" cap="none" spc="0" normalizeH="0" baseline="0" noProof="0" dirty="0">
                          <a:ln>
                            <a:noFill/>
                          </a:ln>
                          <a:solidFill>
                            <a:prstClr val="black">
                              <a:lumMod val="85000"/>
                              <a:lumOff val="15000"/>
                            </a:prstClr>
                          </a:solidFill>
                          <a:effectLst/>
                          <a:uLnTx/>
                          <a:uFillTx/>
                          <a:latin typeface="HGPｺﾞｼｯｸM" pitchFamily="50" charset="-128"/>
                          <a:ea typeface="HGPｺﾞｼｯｸM" pitchFamily="50" charset="-128"/>
                          <a:cs typeface="メイリオ" panose="020B0604030504040204" pitchFamily="50" charset="-128"/>
                        </a:rPr>
                        <a:t>※</a:t>
                      </a:r>
                      <a:r>
                        <a:rPr kumimoji="1" lang="ja-JP" altLang="en-US" sz="800" b="1" i="0" u="none" strike="noStrike" kern="1200" cap="none" spc="0" normalizeH="0" baseline="0" noProof="0" dirty="0">
                          <a:ln>
                            <a:noFill/>
                          </a:ln>
                          <a:solidFill>
                            <a:prstClr val="black">
                              <a:lumMod val="85000"/>
                              <a:lumOff val="15000"/>
                            </a:prstClr>
                          </a:solidFill>
                          <a:effectLst/>
                          <a:uLnTx/>
                          <a:uFillTx/>
                          <a:latin typeface="HGPｺﾞｼｯｸM" pitchFamily="50" charset="-128"/>
                          <a:ea typeface="HGPｺﾞｼｯｸM" pitchFamily="50" charset="-128"/>
                          <a:cs typeface="メイリオ" panose="020B0604030504040204" pitchFamily="50" charset="-128"/>
                        </a:rPr>
                        <a:t>上記と異なる場合</a:t>
                      </a:r>
                      <a:endParaRPr kumimoji="1" lang="ja-JP" altLang="en-US" sz="900" b="1" i="0" u="none" strike="noStrike" kern="1200" cap="none" spc="0" normalizeH="0" baseline="0" noProof="0" dirty="0">
                        <a:ln>
                          <a:noFill/>
                        </a:ln>
                        <a:solidFill>
                          <a:prstClr val="black">
                            <a:lumMod val="85000"/>
                            <a:lumOff val="15000"/>
                          </a:prstClr>
                        </a:solidFill>
                        <a:effectLst/>
                        <a:uLnTx/>
                        <a:uFillTx/>
                        <a:latin typeface="HGPｺﾞｼｯｸM" pitchFamily="50" charset="-128"/>
                        <a:ea typeface="HGPｺﾞｼｯｸM" pitchFamily="50" charset="-128"/>
                        <a:cs typeface="メイリオ" panose="020B0604030504040204" pitchFamily="50" charset="-128"/>
                      </a:endParaRPr>
                    </a:p>
                    <a:p>
                      <a:endParaRPr kumimoji="1" lang="ja-JP" altLang="en-US" sz="1000" b="0"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endParaRPr>
                    </a:p>
                  </a:txBody>
                  <a:tcPr marL="79993" marR="79993" marT="39997" marB="399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80862">
                <a:tc>
                  <a:txBody>
                    <a:bodyPr/>
                    <a:lstStyle/>
                    <a:p>
                      <a:pPr algn="ctr" fontAlgn="b"/>
                      <a:r>
                        <a:rPr lang="ja-JP" altLang="en-US" sz="1000" b="1" i="0" u="none" strike="noStrike"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rPr>
                        <a:t>生年月日</a:t>
                      </a:r>
                      <a:endParaRPr lang="en-US" altLang="ja-JP" sz="1000" b="1" i="0" u="none" strike="noStrike"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endParaRPr>
                    </a:p>
                  </a:txBody>
                  <a:tcPr marL="8333" marR="8333" marT="83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800" b="1"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西暦</a:t>
                      </a:r>
                      <a:endParaRPr kumimoji="1" lang="en-US" altLang="ja-JP" sz="800" b="1"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endParaRPr>
                    </a:p>
                    <a:p>
                      <a:pPr algn="l"/>
                      <a:r>
                        <a:rPr kumimoji="1" lang="ja-JP" altLang="en-US" sz="800" b="1"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　　　　　　　　　　　　 年　　　　   月  　　　　　日</a:t>
                      </a:r>
                    </a:p>
                  </a:txBody>
                  <a:tcPr marL="79993" marR="79993" marT="39997" marB="3999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00" b="1"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性 　別</a:t>
                      </a:r>
                    </a:p>
                  </a:txBody>
                  <a:tcPr marL="79993" marR="79993" marT="39997" marB="3999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755899"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　男性 　　　　□　女性</a:t>
                      </a:r>
                    </a:p>
                  </a:txBody>
                  <a:tcPr marL="79993" marR="79993" marT="39997" marB="3999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371001">
                <a:tc>
                  <a:txBody>
                    <a:bodyPr/>
                    <a:lstStyle/>
                    <a:p>
                      <a:pPr algn="ctr"/>
                      <a:r>
                        <a:rPr kumimoji="1" lang="ja-JP" altLang="en-US" sz="1000" b="1"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rPr>
                        <a:t>紹 介 者</a:t>
                      </a:r>
                    </a:p>
                  </a:txBody>
                  <a:tcPr marL="79993" marR="79993" marT="39997" marB="3999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755899" rtl="0" eaLnBrk="1" fontAlgn="auto" latinLnBrk="0" hangingPunct="1">
                        <a:lnSpc>
                          <a:spcPct val="100000"/>
                        </a:lnSpc>
                        <a:spcBef>
                          <a:spcPts val="0"/>
                        </a:spcBef>
                        <a:spcAft>
                          <a:spcPts val="0"/>
                        </a:spcAft>
                        <a:buClrTx/>
                        <a:buSzTx/>
                        <a:buFontTx/>
                        <a:buNone/>
                        <a:tabLst/>
                        <a:defRPr/>
                      </a:pPr>
                      <a:r>
                        <a:rPr kumimoji="1" lang="en-US" altLang="ja-JP" sz="800" b="1" i="0" u="none" strike="noStrike" kern="1200" cap="none" spc="0" normalizeH="0" baseline="0" noProof="0" dirty="0">
                          <a:ln>
                            <a:noFill/>
                          </a:ln>
                          <a:solidFill>
                            <a:prstClr val="black">
                              <a:lumMod val="85000"/>
                              <a:lumOff val="15000"/>
                            </a:prstClr>
                          </a:solidFill>
                          <a:effectLst/>
                          <a:uLnTx/>
                          <a:uFillTx/>
                          <a:latin typeface="HGPｺﾞｼｯｸM" pitchFamily="50" charset="-128"/>
                          <a:ea typeface="HGPｺﾞｼｯｸM" pitchFamily="50" charset="-128"/>
                          <a:cs typeface="メイリオ" panose="020B0604030504040204" pitchFamily="50" charset="-128"/>
                        </a:rPr>
                        <a:t>※</a:t>
                      </a:r>
                      <a:r>
                        <a:rPr kumimoji="1" lang="ja-JP" altLang="en-US" sz="800" b="1" i="0" u="none" strike="noStrike" kern="1200" cap="none" spc="0" normalizeH="0" baseline="0" noProof="0" dirty="0">
                          <a:ln>
                            <a:noFill/>
                          </a:ln>
                          <a:solidFill>
                            <a:prstClr val="black">
                              <a:lumMod val="85000"/>
                              <a:lumOff val="15000"/>
                            </a:prstClr>
                          </a:solidFill>
                          <a:effectLst/>
                          <a:uLnTx/>
                          <a:uFillTx/>
                          <a:latin typeface="HGPｺﾞｼｯｸM" pitchFamily="50" charset="-128"/>
                          <a:ea typeface="HGPｺﾞｼｯｸM" pitchFamily="50" charset="-128"/>
                          <a:cs typeface="メイリオ" panose="020B0604030504040204" pitchFamily="50" charset="-128"/>
                        </a:rPr>
                        <a:t>上記と異なる場合</a:t>
                      </a:r>
                    </a:p>
                    <a:p>
                      <a:endParaRPr kumimoji="1" lang="ja-JP" altLang="en-US" sz="1600" b="0" dirty="0">
                        <a:solidFill>
                          <a:schemeClr val="tx1">
                            <a:lumMod val="85000"/>
                            <a:lumOff val="15000"/>
                          </a:schemeClr>
                        </a:solidFill>
                        <a:latin typeface="HGPｺﾞｼｯｸM" pitchFamily="50" charset="-128"/>
                        <a:ea typeface="HGPｺﾞｼｯｸM" pitchFamily="50" charset="-128"/>
                      </a:endParaRPr>
                    </a:p>
                  </a:txBody>
                  <a:tcPr marL="79993" marR="79993" marT="39997" marB="3999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ja-JP" altLang="en-US" sz="1000" b="1" i="0" u="none" strike="noStrike"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rPr>
                        <a:t>備  考</a:t>
                      </a:r>
                      <a:endParaRPr lang="en-US" altLang="ja-JP" sz="1000" b="1" i="0" u="none" strike="noStrike" dirty="0">
                        <a:solidFill>
                          <a:schemeClr val="tx1">
                            <a:lumMod val="85000"/>
                            <a:lumOff val="15000"/>
                          </a:schemeClr>
                        </a:solidFill>
                        <a:effectLst/>
                        <a:latin typeface="HGPｺﾞｼｯｸM" pitchFamily="50" charset="-128"/>
                        <a:ea typeface="HGPｺﾞｼｯｸM" pitchFamily="50" charset="-128"/>
                        <a:cs typeface="メイリオ" panose="020B0604030504040204" pitchFamily="50" charset="-128"/>
                      </a:endParaRPr>
                    </a:p>
                  </a:txBody>
                  <a:tcPr marL="79993" marR="79993" marT="39997" marB="3999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755899"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tx1">
                            <a:lumMod val="85000"/>
                            <a:lumOff val="15000"/>
                          </a:schemeClr>
                        </a:solidFill>
                        <a:latin typeface="HGPｺﾞｼｯｸM" pitchFamily="50" charset="-128"/>
                        <a:ea typeface="HGPｺﾞｼｯｸM" pitchFamily="50" charset="-128"/>
                        <a:cs typeface="メイリオ" panose="020B0604030504040204" pitchFamily="50" charset="-128"/>
                      </a:endParaRPr>
                    </a:p>
                  </a:txBody>
                  <a:tcPr marL="79993" marR="79993" marT="39997" marB="399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cxnSp>
        <p:nvCxnSpPr>
          <p:cNvPr id="6" name="直線コネクタ 5"/>
          <p:cNvCxnSpPr/>
          <p:nvPr/>
        </p:nvCxnSpPr>
        <p:spPr>
          <a:xfrm flipV="1">
            <a:off x="369363" y="1506931"/>
            <a:ext cx="3807616" cy="3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a:xfrm>
            <a:off x="369368" y="9622588"/>
            <a:ext cx="6867206" cy="451470"/>
          </a:xfrm>
          <a:prstGeom prst="rect">
            <a:avLst/>
          </a:prstGeom>
        </p:spPr>
        <p:txBody>
          <a:bodyPr wrap="square">
            <a:spAutoFit/>
          </a:bodyPr>
          <a:lstStyle/>
          <a:p>
            <a:pPr algn="just"/>
            <a:endParaRPr lang="en-US" altLang="ja-JP" sz="778" dirty="0">
              <a:solidFill>
                <a:schemeClr val="tx1">
                  <a:lumMod val="85000"/>
                  <a:lumOff val="15000"/>
                </a:schemeClr>
              </a:solidFill>
              <a:latin typeface="小塚明朝 Pro H" panose="02020A00000000000000" pitchFamily="18" charset="-128"/>
              <a:ea typeface="小塚明朝 Pro H" panose="02020A00000000000000" pitchFamily="18" charset="-128"/>
            </a:endParaRPr>
          </a:p>
          <a:p>
            <a:pPr algn="just"/>
            <a:endParaRPr lang="en-US" altLang="ja-JP" sz="778" dirty="0">
              <a:solidFill>
                <a:schemeClr val="tx1">
                  <a:lumMod val="85000"/>
                  <a:lumOff val="15000"/>
                </a:schemeClr>
              </a:solidFill>
              <a:latin typeface="小塚明朝 Pro H" panose="02020A00000000000000" pitchFamily="18" charset="-128"/>
              <a:ea typeface="小塚明朝 Pro H" panose="02020A00000000000000" pitchFamily="18" charset="-128"/>
            </a:endParaRPr>
          </a:p>
          <a:p>
            <a:pPr algn="just"/>
            <a:endParaRPr lang="ja-JP" altLang="en-US" sz="778" dirty="0">
              <a:solidFill>
                <a:schemeClr val="tx1">
                  <a:lumMod val="85000"/>
                  <a:lumOff val="15000"/>
                </a:schemeClr>
              </a:solidFill>
              <a:latin typeface="小塚明朝 Pro H" panose="02020A00000000000000" pitchFamily="18" charset="-128"/>
              <a:ea typeface="小塚明朝 Pro H" panose="02020A00000000000000" pitchFamily="18"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3697323146"/>
              </p:ext>
            </p:extLst>
          </p:nvPr>
        </p:nvGraphicFramePr>
        <p:xfrm>
          <a:off x="365760" y="9828784"/>
          <a:ext cx="6868973" cy="614885"/>
        </p:xfrm>
        <a:graphic>
          <a:graphicData uri="http://schemas.openxmlformats.org/drawingml/2006/table">
            <a:tbl>
              <a:tblPr firstRow="1" bandRow="1">
                <a:tableStyleId>{5C22544A-7EE6-4342-B048-85BDC9FD1C3A}</a:tableStyleId>
              </a:tblPr>
              <a:tblGrid>
                <a:gridCol w="808038">
                  <a:extLst>
                    <a:ext uri="{9D8B030D-6E8A-4147-A177-3AD203B41FA5}">
                      <a16:colId xmlns:a16="http://schemas.microsoft.com/office/drawing/2014/main" val="20000"/>
                    </a:ext>
                  </a:extLst>
                </a:gridCol>
                <a:gridCol w="866634">
                  <a:extLst>
                    <a:ext uri="{9D8B030D-6E8A-4147-A177-3AD203B41FA5}">
                      <a16:colId xmlns:a16="http://schemas.microsoft.com/office/drawing/2014/main" val="20001"/>
                    </a:ext>
                  </a:extLst>
                </a:gridCol>
                <a:gridCol w="866633">
                  <a:extLst>
                    <a:ext uri="{9D8B030D-6E8A-4147-A177-3AD203B41FA5}">
                      <a16:colId xmlns:a16="http://schemas.microsoft.com/office/drawing/2014/main" val="20002"/>
                    </a:ext>
                  </a:extLst>
                </a:gridCol>
                <a:gridCol w="888666">
                  <a:extLst>
                    <a:ext uri="{9D8B030D-6E8A-4147-A177-3AD203B41FA5}">
                      <a16:colId xmlns:a16="http://schemas.microsoft.com/office/drawing/2014/main" val="20003"/>
                    </a:ext>
                  </a:extLst>
                </a:gridCol>
                <a:gridCol w="866634">
                  <a:extLst>
                    <a:ext uri="{9D8B030D-6E8A-4147-A177-3AD203B41FA5}">
                      <a16:colId xmlns:a16="http://schemas.microsoft.com/office/drawing/2014/main" val="20004"/>
                    </a:ext>
                  </a:extLst>
                </a:gridCol>
                <a:gridCol w="868023">
                  <a:extLst>
                    <a:ext uri="{9D8B030D-6E8A-4147-A177-3AD203B41FA5}">
                      <a16:colId xmlns:a16="http://schemas.microsoft.com/office/drawing/2014/main" val="20005"/>
                    </a:ext>
                  </a:extLst>
                </a:gridCol>
                <a:gridCol w="1704345">
                  <a:extLst>
                    <a:ext uri="{9D8B030D-6E8A-4147-A177-3AD203B41FA5}">
                      <a16:colId xmlns:a16="http://schemas.microsoft.com/office/drawing/2014/main" val="20006"/>
                    </a:ext>
                  </a:extLst>
                </a:gridCol>
              </a:tblGrid>
              <a:tr h="283386">
                <a:tc>
                  <a:txBody>
                    <a:bodyPr/>
                    <a:lstStyle/>
                    <a:p>
                      <a:pPr algn="l" fontAlgn="b"/>
                      <a:r>
                        <a:rPr lang="ja-JP" altLang="en-US" sz="700" b="0" i="0" u="none" strike="noStrike" dirty="0">
                          <a:solidFill>
                            <a:schemeClr val="tx1">
                              <a:lumMod val="50000"/>
                              <a:lumOff val="50000"/>
                            </a:schemeClr>
                          </a:solidFill>
                          <a:effectLst/>
                          <a:latin typeface="小塚明朝 Pro H" panose="02020A00000000000000" pitchFamily="18" charset="-128"/>
                          <a:ea typeface="小塚明朝 Pro H" panose="02020A00000000000000" pitchFamily="18" charset="-128"/>
                          <a:cs typeface="メイリオ" panose="020B0604030504040204" pitchFamily="50" charset="-128"/>
                        </a:rPr>
                        <a:t>受付日</a:t>
                      </a:r>
                      <a:endParaRPr lang="en-US" altLang="ja-JP" sz="700" b="0" i="0" u="none" strike="noStrike" dirty="0">
                        <a:solidFill>
                          <a:schemeClr val="tx1">
                            <a:lumMod val="50000"/>
                            <a:lumOff val="50000"/>
                          </a:schemeClr>
                        </a:solidFill>
                        <a:effectLst/>
                        <a:latin typeface="小塚明朝 Pro H" panose="02020A00000000000000" pitchFamily="18" charset="-128"/>
                        <a:ea typeface="小塚明朝 Pro H" panose="02020A00000000000000" pitchFamily="18" charset="-128"/>
                        <a:cs typeface="メイリオ" panose="020B0604030504040204" pitchFamily="50" charset="-128"/>
                      </a:endParaRPr>
                    </a:p>
                    <a:p>
                      <a:pPr algn="l" fontAlgn="b"/>
                      <a:r>
                        <a:rPr lang="en-US" altLang="ja-JP" sz="700" b="0" i="0" u="none" strike="noStrike" dirty="0">
                          <a:solidFill>
                            <a:schemeClr val="tx1">
                              <a:lumMod val="50000"/>
                              <a:lumOff val="50000"/>
                            </a:schemeClr>
                          </a:solidFill>
                          <a:effectLst/>
                          <a:latin typeface="小塚明朝 Pro H" panose="02020A00000000000000" pitchFamily="18" charset="-128"/>
                          <a:ea typeface="小塚明朝 Pro H" panose="02020A00000000000000" pitchFamily="18" charset="-128"/>
                          <a:cs typeface="メイリオ" panose="020B0604030504040204" pitchFamily="50" charset="-128"/>
                        </a:rPr>
                        <a:t>                       </a:t>
                      </a:r>
                    </a:p>
                  </a:txBody>
                  <a:tcPr marL="81608" marR="81608" marT="40805" marB="408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ja-JP" altLang="en-US" sz="700" b="0" i="0" u="none" strike="noStrike" dirty="0">
                          <a:solidFill>
                            <a:schemeClr val="tx1">
                              <a:lumMod val="50000"/>
                              <a:lumOff val="50000"/>
                            </a:schemeClr>
                          </a:solidFill>
                          <a:effectLst/>
                          <a:latin typeface="小塚明朝 Pro H" panose="02020A00000000000000" pitchFamily="18" charset="-128"/>
                          <a:ea typeface="小塚明朝 Pro H" panose="02020A00000000000000" pitchFamily="18" charset="-128"/>
                          <a:cs typeface="メイリオ" panose="020B0604030504040204" pitchFamily="50" charset="-128"/>
                        </a:rPr>
                        <a:t>受付番号</a:t>
                      </a:r>
                      <a:endParaRPr lang="en-US" altLang="ja-JP" sz="700" b="0" i="0" u="none" strike="noStrike" dirty="0">
                        <a:solidFill>
                          <a:schemeClr val="tx1">
                            <a:lumMod val="50000"/>
                            <a:lumOff val="50000"/>
                          </a:schemeClr>
                        </a:solidFill>
                        <a:effectLst/>
                        <a:latin typeface="小塚明朝 Pro H" panose="02020A00000000000000" pitchFamily="18" charset="-128"/>
                        <a:ea typeface="小塚明朝 Pro H" panose="02020A00000000000000" pitchFamily="18" charset="-128"/>
                        <a:cs typeface="メイリオ" panose="020B0604030504040204" pitchFamily="50" charset="-128"/>
                      </a:endParaRPr>
                    </a:p>
                  </a:txBody>
                  <a:tcPr marL="81608" marR="81608" marT="40805" marB="408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ja-JP" altLang="en-US" sz="700" b="0" i="0" u="none" strike="noStrike" dirty="0">
                          <a:solidFill>
                            <a:schemeClr val="tx1">
                              <a:lumMod val="50000"/>
                              <a:lumOff val="50000"/>
                            </a:schemeClr>
                          </a:solidFill>
                          <a:effectLst/>
                          <a:latin typeface="小塚明朝 Pro H" panose="02020A00000000000000" pitchFamily="18" charset="-128"/>
                          <a:ea typeface="小塚明朝 Pro H" panose="02020A00000000000000" pitchFamily="18" charset="-128"/>
                          <a:cs typeface="メイリオ" panose="020B0604030504040204" pitchFamily="50" charset="-128"/>
                        </a:rPr>
                        <a:t>管理番号</a:t>
                      </a:r>
                      <a:endParaRPr lang="en-US" altLang="ja-JP" sz="700" b="0" i="0" u="none" strike="noStrike" dirty="0">
                        <a:solidFill>
                          <a:schemeClr val="tx1">
                            <a:lumMod val="50000"/>
                            <a:lumOff val="50000"/>
                          </a:schemeClr>
                        </a:solidFill>
                        <a:effectLst/>
                        <a:latin typeface="小塚明朝 Pro H" panose="02020A00000000000000" pitchFamily="18" charset="-128"/>
                        <a:ea typeface="小塚明朝 Pro H" panose="02020A00000000000000" pitchFamily="18" charset="-128"/>
                        <a:cs typeface="メイリオ" panose="020B0604030504040204" pitchFamily="50" charset="-128"/>
                      </a:endParaRPr>
                    </a:p>
                  </a:txBody>
                  <a:tcPr marL="81608" marR="81608" marT="40805" marB="408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ja-JP" altLang="en-US" sz="700" b="0" i="0" u="none" strike="noStrike" dirty="0">
                          <a:solidFill>
                            <a:schemeClr val="tx1">
                              <a:lumMod val="50000"/>
                              <a:lumOff val="50000"/>
                            </a:schemeClr>
                          </a:solidFill>
                          <a:effectLst/>
                          <a:latin typeface="小塚明朝 Pro H" panose="02020A00000000000000" pitchFamily="18" charset="-128"/>
                          <a:ea typeface="小塚明朝 Pro H" panose="02020A00000000000000" pitchFamily="18" charset="-128"/>
                          <a:cs typeface="メイリオ" panose="020B0604030504040204" pitchFamily="50" charset="-128"/>
                        </a:rPr>
                        <a:t>地区</a:t>
                      </a:r>
                      <a:endParaRPr lang="en-US" altLang="ja-JP" sz="700" b="0" i="0" u="none" strike="noStrike" dirty="0">
                        <a:solidFill>
                          <a:schemeClr val="tx1">
                            <a:lumMod val="50000"/>
                            <a:lumOff val="50000"/>
                          </a:schemeClr>
                        </a:solidFill>
                        <a:effectLst/>
                        <a:latin typeface="小塚明朝 Pro H" panose="02020A00000000000000" pitchFamily="18" charset="-128"/>
                        <a:ea typeface="小塚明朝 Pro H" panose="02020A00000000000000" pitchFamily="18" charset="-128"/>
                        <a:cs typeface="メイリオ" panose="020B0604030504040204" pitchFamily="50" charset="-128"/>
                      </a:endParaRPr>
                    </a:p>
                  </a:txBody>
                  <a:tcPr marL="81608" marR="81608" marT="40805" marB="408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ja-JP" altLang="en-US" sz="700" b="0" i="0" u="none" strike="noStrike" dirty="0">
                          <a:solidFill>
                            <a:schemeClr val="tx1">
                              <a:lumMod val="50000"/>
                              <a:lumOff val="50000"/>
                            </a:schemeClr>
                          </a:solidFill>
                          <a:effectLst/>
                          <a:latin typeface="小塚明朝 Pro H" panose="02020A00000000000000" pitchFamily="18" charset="-128"/>
                          <a:ea typeface="小塚明朝 Pro H" panose="02020A00000000000000" pitchFamily="18" charset="-128"/>
                          <a:cs typeface="メイリオ" panose="020B0604030504040204" pitchFamily="50" charset="-128"/>
                        </a:rPr>
                        <a:t>ＭＬ</a:t>
                      </a:r>
                      <a:endParaRPr lang="en-US" altLang="ja-JP" sz="700" b="0" i="0" u="none" strike="noStrike" dirty="0">
                        <a:solidFill>
                          <a:schemeClr val="tx1">
                            <a:lumMod val="50000"/>
                            <a:lumOff val="50000"/>
                          </a:schemeClr>
                        </a:solidFill>
                        <a:effectLst/>
                        <a:latin typeface="小塚明朝 Pro H" panose="02020A00000000000000" pitchFamily="18" charset="-128"/>
                        <a:ea typeface="小塚明朝 Pro H" panose="02020A00000000000000" pitchFamily="18" charset="-128"/>
                        <a:cs typeface="メイリオ" panose="020B0604030504040204" pitchFamily="50" charset="-128"/>
                      </a:endParaRPr>
                    </a:p>
                  </a:txBody>
                  <a:tcPr marL="81608" marR="81608" marT="40805" marB="408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ja-JP" altLang="en-US" sz="700" b="0" i="0" u="none" strike="noStrike" dirty="0">
                          <a:solidFill>
                            <a:schemeClr val="tx1">
                              <a:lumMod val="50000"/>
                              <a:lumOff val="50000"/>
                            </a:schemeClr>
                          </a:solidFill>
                          <a:effectLst/>
                          <a:latin typeface="小塚明朝 Pro H" panose="02020A00000000000000" pitchFamily="18" charset="-128"/>
                          <a:ea typeface="小塚明朝 Pro H" panose="02020A00000000000000" pitchFamily="18" charset="-128"/>
                          <a:cs typeface="メイリオ" panose="020B0604030504040204" pitchFamily="50" charset="-128"/>
                        </a:rPr>
                        <a:t>ＦＡＸ</a:t>
                      </a:r>
                      <a:endParaRPr lang="en-US" altLang="ja-JP" sz="700" b="0" i="0" u="none" strike="noStrike" dirty="0">
                        <a:solidFill>
                          <a:schemeClr val="tx1">
                            <a:lumMod val="50000"/>
                            <a:lumOff val="50000"/>
                          </a:schemeClr>
                        </a:solidFill>
                        <a:effectLst/>
                        <a:latin typeface="小塚明朝 Pro H" panose="02020A00000000000000" pitchFamily="18" charset="-128"/>
                        <a:ea typeface="小塚明朝 Pro H" panose="02020A00000000000000" pitchFamily="18" charset="-128"/>
                        <a:cs typeface="メイリオ" panose="020B0604030504040204" pitchFamily="50" charset="-128"/>
                      </a:endParaRPr>
                    </a:p>
                  </a:txBody>
                  <a:tcPr marL="81608" marR="81608" marT="40805" marB="408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ja-JP" altLang="en-US" sz="700" b="0" i="0" u="none" strike="noStrike" dirty="0">
                          <a:solidFill>
                            <a:schemeClr val="tx1">
                              <a:lumMod val="50000"/>
                              <a:lumOff val="50000"/>
                            </a:schemeClr>
                          </a:solidFill>
                          <a:effectLst/>
                          <a:latin typeface="小塚明朝 Pro H" panose="02020A00000000000000" pitchFamily="18" charset="-128"/>
                          <a:ea typeface="小塚明朝 Pro H" panose="02020A00000000000000" pitchFamily="18" charset="-128"/>
                          <a:cs typeface="メイリオ" panose="020B0604030504040204" pitchFamily="50" charset="-128"/>
                        </a:rPr>
                        <a:t>入会理由</a:t>
                      </a:r>
                      <a:endParaRPr lang="en-US" altLang="ja-JP" sz="700" b="0" i="0" u="none" strike="noStrike" dirty="0">
                        <a:solidFill>
                          <a:schemeClr val="tx1">
                            <a:lumMod val="50000"/>
                            <a:lumOff val="50000"/>
                          </a:schemeClr>
                        </a:solidFill>
                        <a:effectLst/>
                        <a:latin typeface="小塚明朝 Pro H" panose="02020A00000000000000" pitchFamily="18" charset="-128"/>
                        <a:ea typeface="小塚明朝 Pro H" panose="02020A00000000000000" pitchFamily="18" charset="-128"/>
                        <a:cs typeface="メイリオ" panose="020B0604030504040204" pitchFamily="50" charset="-128"/>
                      </a:endParaRPr>
                    </a:p>
                    <a:p>
                      <a:pPr algn="l" fontAlgn="b"/>
                      <a:r>
                        <a:rPr lang="ja-JP" altLang="en-US" sz="700" b="0" i="0" u="none" strike="noStrike" dirty="0">
                          <a:solidFill>
                            <a:schemeClr val="tx1">
                              <a:lumMod val="50000"/>
                              <a:lumOff val="50000"/>
                            </a:schemeClr>
                          </a:solidFill>
                          <a:effectLst/>
                          <a:latin typeface="小塚明朝 Pro H" panose="02020A00000000000000" pitchFamily="18" charset="-128"/>
                          <a:ea typeface="小塚明朝 Pro H" panose="02020A00000000000000" pitchFamily="18" charset="-128"/>
                          <a:cs typeface="メイリオ" panose="020B0604030504040204" pitchFamily="50" charset="-128"/>
                        </a:rPr>
                        <a:t>　　　　　　　　 　</a:t>
                      </a:r>
                      <a:r>
                        <a:rPr lang="ja-JP" altLang="en-US" sz="800" b="0" i="0" u="none" strike="noStrike" dirty="0">
                          <a:solidFill>
                            <a:schemeClr val="tx1">
                              <a:lumMod val="50000"/>
                              <a:lumOff val="50000"/>
                            </a:schemeClr>
                          </a:solidFill>
                          <a:effectLst/>
                          <a:latin typeface="小塚明朝 Pro H" panose="02020A00000000000000" pitchFamily="18" charset="-128"/>
                          <a:ea typeface="小塚明朝 Pro H" panose="02020A00000000000000" pitchFamily="18" charset="-128"/>
                          <a:cs typeface="メイリオ" panose="020B0604030504040204" pitchFamily="50" charset="-128"/>
                        </a:rPr>
                        <a:t>　　　　　　　　　　　 　㊞</a:t>
                      </a:r>
                      <a:endParaRPr lang="en-US" altLang="ja-JP" sz="800" b="0" i="0" u="none" strike="noStrike" dirty="0">
                        <a:solidFill>
                          <a:schemeClr val="tx1">
                            <a:lumMod val="50000"/>
                            <a:lumOff val="50000"/>
                          </a:schemeClr>
                        </a:solidFill>
                        <a:effectLst/>
                        <a:latin typeface="小塚明朝 Pro H" panose="02020A00000000000000" pitchFamily="18" charset="-128"/>
                        <a:ea typeface="小塚明朝 Pro H" panose="02020A00000000000000" pitchFamily="18" charset="-128"/>
                        <a:cs typeface="メイリオ" panose="020B0604030504040204" pitchFamily="50" charset="-128"/>
                      </a:endParaRPr>
                    </a:p>
                  </a:txBody>
                  <a:tcPr marL="81608" marR="81608" marT="40805" marB="408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4675">
                <a:tc gridSpan="7">
                  <a:txBody>
                    <a:bodyPr/>
                    <a:lstStyle/>
                    <a:p>
                      <a:pPr algn="l" fontAlgn="b"/>
                      <a:r>
                        <a:rPr lang="ja-JP" altLang="en-US" sz="800" b="0" i="0" u="none" strike="noStrike" dirty="0">
                          <a:solidFill>
                            <a:schemeClr val="tx1">
                              <a:lumMod val="50000"/>
                              <a:lumOff val="50000"/>
                            </a:schemeClr>
                          </a:solidFill>
                          <a:effectLst/>
                          <a:latin typeface="小塚明朝 Pro H" panose="02020A00000000000000" pitchFamily="18" charset="-128"/>
                          <a:ea typeface="小塚明朝 Pro H" panose="02020A00000000000000" pitchFamily="18" charset="-128"/>
                          <a:cs typeface="メイリオ" panose="020B0604030504040204" pitchFamily="50" charset="-128"/>
                        </a:rPr>
                        <a:t>　</a:t>
                      </a:r>
                      <a:r>
                        <a:rPr lang="ja-JP" altLang="en-US" sz="700" b="0" i="0" u="none" strike="noStrike" dirty="0">
                          <a:solidFill>
                            <a:schemeClr val="tx1">
                              <a:lumMod val="50000"/>
                              <a:lumOff val="50000"/>
                            </a:schemeClr>
                          </a:solidFill>
                          <a:effectLst/>
                          <a:latin typeface="小塚明朝 Pro H" panose="02020A00000000000000" pitchFamily="18" charset="-128"/>
                          <a:ea typeface="小塚明朝 Pro H" panose="02020A00000000000000" pitchFamily="18" charset="-128"/>
                          <a:cs typeface="メイリオ" panose="020B0604030504040204" pitchFamily="50" charset="-128"/>
                        </a:rPr>
                        <a:t>備　</a:t>
                      </a:r>
                      <a:r>
                        <a:rPr lang="ja-JP" altLang="en-US" sz="700" b="0" i="0" u="none" strike="noStrike" baseline="0" dirty="0">
                          <a:solidFill>
                            <a:schemeClr val="tx1">
                              <a:lumMod val="50000"/>
                              <a:lumOff val="50000"/>
                            </a:schemeClr>
                          </a:solidFill>
                          <a:effectLst/>
                          <a:latin typeface="小塚明朝 Pro H" panose="02020A00000000000000" pitchFamily="18" charset="-128"/>
                          <a:ea typeface="小塚明朝 Pro H" panose="02020A00000000000000" pitchFamily="18" charset="-128"/>
                          <a:cs typeface="メイリオ" panose="020B0604030504040204" pitchFamily="50" charset="-128"/>
                        </a:rPr>
                        <a:t> </a:t>
                      </a:r>
                      <a:r>
                        <a:rPr lang="ja-JP" altLang="en-US" sz="700" b="0" i="0" u="none" strike="noStrike" dirty="0">
                          <a:solidFill>
                            <a:schemeClr val="tx1">
                              <a:lumMod val="50000"/>
                              <a:lumOff val="50000"/>
                            </a:schemeClr>
                          </a:solidFill>
                          <a:effectLst/>
                          <a:latin typeface="小塚明朝 Pro H" panose="02020A00000000000000" pitchFamily="18" charset="-128"/>
                          <a:ea typeface="小塚明朝 Pro H" panose="02020A00000000000000" pitchFamily="18" charset="-128"/>
                          <a:cs typeface="メイリオ" panose="020B0604030504040204" pitchFamily="50" charset="-128"/>
                        </a:rPr>
                        <a:t>考</a:t>
                      </a:r>
                      <a:endParaRPr lang="en-US" altLang="ja-JP" sz="700" b="0" i="0" u="none" strike="noStrike" dirty="0">
                        <a:solidFill>
                          <a:schemeClr val="tx1">
                            <a:lumMod val="50000"/>
                            <a:lumOff val="50000"/>
                          </a:schemeClr>
                        </a:solidFill>
                        <a:effectLst/>
                        <a:latin typeface="小塚明朝 Pro H" panose="02020A00000000000000" pitchFamily="18" charset="-128"/>
                        <a:ea typeface="小塚明朝 Pro H" panose="02020A00000000000000" pitchFamily="18" charset="-128"/>
                        <a:cs typeface="メイリオ" panose="020B0604030504040204" pitchFamily="50" charset="-128"/>
                      </a:endParaRPr>
                    </a:p>
                    <a:p>
                      <a:pPr algn="l" fontAlgn="b"/>
                      <a:endParaRPr lang="en-US" altLang="ja-JP" sz="800" b="0" i="0" u="none" strike="noStrike" dirty="0">
                        <a:solidFill>
                          <a:schemeClr val="tx1">
                            <a:lumMod val="50000"/>
                            <a:lumOff val="50000"/>
                          </a:schemeClr>
                        </a:solidFill>
                        <a:effectLst/>
                        <a:latin typeface="小塚明朝 Pro H" panose="02020A00000000000000" pitchFamily="18" charset="-128"/>
                        <a:ea typeface="小塚明朝 Pro H" panose="02020A00000000000000" pitchFamily="18" charset="-128"/>
                        <a:cs typeface="メイリオ" panose="020B0604030504040204" pitchFamily="50" charset="-128"/>
                      </a:endParaRPr>
                    </a:p>
                  </a:txBody>
                  <a:tcPr marL="8501" marR="8501" marT="850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fontAlgn="b"/>
                      <a:endParaRPr lang="en-US" altLang="ja-JP" sz="800" b="0" i="0" u="none" strike="noStrike" dirty="0">
                        <a:solidFill>
                          <a:schemeClr val="tx1">
                            <a:lumMod val="50000"/>
                            <a:lumOff val="50000"/>
                          </a:schemeClr>
                        </a:solidFill>
                        <a:effectLst/>
                        <a:latin typeface="小塚明朝 Pro H" panose="02020A00000000000000" pitchFamily="18" charset="-128"/>
                        <a:ea typeface="小塚明朝 Pro H" panose="02020A00000000000000" pitchFamily="18" charset="-128"/>
                        <a:cs typeface="メイリオ" panose="020B0604030504040204" pitchFamily="50" charset="-128"/>
                      </a:endParaRPr>
                    </a:p>
                  </a:txBody>
                  <a:tcPr marL="81608" marR="81608" marT="40805" marB="408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fontAlgn="b"/>
                      <a:endParaRPr lang="en-US" altLang="ja-JP" sz="800" b="0" i="0" u="none" strike="noStrike" dirty="0">
                        <a:solidFill>
                          <a:schemeClr val="tx1">
                            <a:lumMod val="85000"/>
                            <a:lumOff val="15000"/>
                          </a:schemeClr>
                        </a:solidFill>
                        <a:effectLst/>
                        <a:latin typeface="小塚明朝 Pro H" panose="02020A00000000000000" pitchFamily="18" charset="-128"/>
                        <a:ea typeface="小塚明朝 Pro H" panose="02020A00000000000000" pitchFamily="18" charset="-128"/>
                        <a:cs typeface="メイリオ" panose="020B0604030504040204" pitchFamily="50" charset="-128"/>
                      </a:endParaRPr>
                    </a:p>
                  </a:txBody>
                  <a:tcPr marL="81608" marR="81608" marT="40805" marB="408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fontAlgn="b"/>
                      <a:endParaRPr lang="ja-JP" altLang="en-US" sz="800" b="0" i="0" u="none" strike="noStrike" dirty="0">
                        <a:solidFill>
                          <a:schemeClr val="tx1">
                            <a:lumMod val="85000"/>
                            <a:lumOff val="15000"/>
                          </a:schemeClr>
                        </a:solidFill>
                        <a:effectLst/>
                        <a:latin typeface="小塚明朝 Pro H" panose="02020A00000000000000" pitchFamily="18" charset="-128"/>
                        <a:ea typeface="小塚明朝 Pro H" panose="02020A00000000000000" pitchFamily="18" charset="-128"/>
                        <a:cs typeface="メイリオ" panose="020B0604030504040204" pitchFamily="50" charset="-128"/>
                      </a:endParaRPr>
                    </a:p>
                  </a:txBody>
                  <a:tcPr marL="81608" marR="81608" marT="40805" marB="408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fontAlgn="b"/>
                      <a:endParaRPr lang="en-US" altLang="ja-JP" sz="800" b="0" i="0" u="none" strike="noStrike" dirty="0">
                        <a:solidFill>
                          <a:schemeClr val="tx1">
                            <a:lumMod val="85000"/>
                            <a:lumOff val="15000"/>
                          </a:schemeClr>
                        </a:solidFill>
                        <a:effectLst/>
                        <a:latin typeface="小塚明朝 Pro H" panose="02020A00000000000000" pitchFamily="18" charset="-128"/>
                        <a:ea typeface="小塚明朝 Pro H" panose="02020A00000000000000" pitchFamily="18" charset="-128"/>
                        <a:cs typeface="メイリオ" panose="020B0604030504040204" pitchFamily="50" charset="-128"/>
                      </a:endParaRPr>
                    </a:p>
                  </a:txBody>
                  <a:tcPr marL="81608" marR="81608" marT="40805" marB="408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pPr algn="l" fontAlgn="b"/>
                      <a:endParaRPr lang="ja-JP" altLang="en-US" sz="800" b="0" i="0" u="none" strike="noStrike" dirty="0">
                        <a:solidFill>
                          <a:schemeClr val="tx1">
                            <a:lumMod val="85000"/>
                            <a:lumOff val="15000"/>
                          </a:schemeClr>
                        </a:solidFill>
                        <a:effectLst/>
                        <a:latin typeface="小塚明朝 Pro H" panose="02020A00000000000000" pitchFamily="18" charset="-128"/>
                        <a:ea typeface="小塚明朝 Pro H" panose="02020A00000000000000" pitchFamily="18" charset="-128"/>
                        <a:cs typeface="メイリオ" panose="020B0604030504040204" pitchFamily="50" charset="-128"/>
                      </a:endParaRPr>
                    </a:p>
                  </a:txBody>
                  <a:tcPr marL="81608" marR="81608" marT="40805" marB="408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17" name="正方形/長方形 16"/>
          <p:cNvSpPr/>
          <p:nvPr/>
        </p:nvSpPr>
        <p:spPr>
          <a:xfrm>
            <a:off x="303531" y="9622588"/>
            <a:ext cx="7022484" cy="215444"/>
          </a:xfrm>
          <a:prstGeom prst="rect">
            <a:avLst/>
          </a:prstGeom>
        </p:spPr>
        <p:txBody>
          <a:bodyPr wrap="square">
            <a:spAutoFit/>
          </a:bodyPr>
          <a:lstStyle/>
          <a:p>
            <a:pPr algn="ctr"/>
            <a:r>
              <a:rPr lang="ja-JP" altLang="en-US" sz="800" dirty="0">
                <a:solidFill>
                  <a:schemeClr val="tx1">
                    <a:lumMod val="50000"/>
                    <a:lumOff val="50000"/>
                  </a:schemeClr>
                </a:solidFill>
                <a:latin typeface="小塚明朝 Pro H" panose="02020A00000000000000" pitchFamily="18" charset="-128"/>
                <a:ea typeface="小塚明朝 Pro H" panose="02020A00000000000000" pitchFamily="18" charset="-128"/>
                <a:cs typeface="メイリオ" panose="020B0604030504040204" pitchFamily="50" charset="-128"/>
              </a:rPr>
              <a:t>・・・・・・・・・・・・・・・・・・・・・・・・（以下 事務局使用欄） ・・・・・・・・・・・・・・・・・・・・・・・・</a:t>
            </a:r>
            <a:endParaRPr lang="en-US" altLang="ja-JP" sz="800" dirty="0">
              <a:solidFill>
                <a:schemeClr val="tx1">
                  <a:lumMod val="50000"/>
                  <a:lumOff val="50000"/>
                </a:schemeClr>
              </a:solidFill>
              <a:latin typeface="小塚明朝 Pro H" panose="02020A00000000000000" pitchFamily="18" charset="-128"/>
              <a:ea typeface="小塚明朝 Pro H" panose="02020A00000000000000" pitchFamily="18" charset="-128"/>
              <a:cs typeface="メイリオ" panose="020B0604030504040204" pitchFamily="50" charset="-128"/>
            </a:endParaRPr>
          </a:p>
        </p:txBody>
      </p:sp>
      <p:sp>
        <p:nvSpPr>
          <p:cNvPr id="19" name="テキスト ボックス 18"/>
          <p:cNvSpPr txBox="1"/>
          <p:nvPr/>
        </p:nvSpPr>
        <p:spPr>
          <a:xfrm>
            <a:off x="365760" y="1258215"/>
            <a:ext cx="1046074" cy="261610"/>
          </a:xfrm>
          <a:prstGeom prst="rect">
            <a:avLst/>
          </a:prstGeom>
          <a:noFill/>
        </p:spPr>
        <p:txBody>
          <a:bodyPr wrap="square" rtlCol="0">
            <a:spAutoFit/>
          </a:bodyPr>
          <a:lstStyle/>
          <a:p>
            <a:r>
              <a:rPr lang="ja-JP" altLang="ja-JP" sz="1100" b="1" dirty="0">
                <a:latin typeface="小塚明朝 Pro H" panose="02020A00000000000000" pitchFamily="18" charset="-128"/>
                <a:ea typeface="小塚明朝 Pro H" panose="02020A00000000000000" pitchFamily="18" charset="-128"/>
              </a:rPr>
              <a:t>法人名</a:t>
            </a:r>
            <a:r>
              <a:rPr lang="ja-JP" altLang="en-US" sz="1100" b="1" dirty="0">
                <a:latin typeface="小塚明朝 Pro H" panose="02020A00000000000000" pitchFamily="18" charset="-128"/>
                <a:ea typeface="小塚明朝 Pro H" panose="02020A00000000000000" pitchFamily="18" charset="-128"/>
              </a:rPr>
              <a:t>（</a:t>
            </a:r>
            <a:r>
              <a:rPr lang="ja-JP" altLang="ja-JP" sz="1100" b="1" dirty="0">
                <a:latin typeface="小塚明朝 Pro H" panose="02020A00000000000000" pitchFamily="18" charset="-128"/>
                <a:ea typeface="小塚明朝 Pro H" panose="02020A00000000000000" pitchFamily="18" charset="-128"/>
              </a:rPr>
              <a:t>屋号</a:t>
            </a:r>
            <a:r>
              <a:rPr lang="ja-JP" altLang="en-US" sz="1100" b="1" dirty="0">
                <a:latin typeface="小塚明朝 Pro H" panose="02020A00000000000000" pitchFamily="18" charset="-128"/>
                <a:ea typeface="小塚明朝 Pro H" panose="02020A00000000000000" pitchFamily="18" charset="-128"/>
              </a:rPr>
              <a:t>）</a:t>
            </a:r>
            <a:endParaRPr kumimoji="1" lang="ja-JP" altLang="en-US" sz="1100" dirty="0"/>
          </a:p>
        </p:txBody>
      </p:sp>
      <p:pic>
        <p:nvPicPr>
          <p:cNvPr id="20" name="Picture 2"/>
          <p:cNvPicPr>
            <a:picLocks noChangeAspect="1" noChangeArrowheads="1"/>
          </p:cNvPicPr>
          <p:nvPr/>
        </p:nvPicPr>
        <p:blipFill>
          <a:blip r:embed="rId3" cstate="print"/>
          <a:srcRect/>
          <a:stretch>
            <a:fillRect/>
          </a:stretch>
        </p:blipFill>
        <p:spPr bwMode="auto">
          <a:xfrm>
            <a:off x="6458002" y="5566867"/>
            <a:ext cx="560171" cy="560171"/>
          </a:xfrm>
          <a:prstGeom prst="rect">
            <a:avLst/>
          </a:prstGeom>
          <a:noFill/>
          <a:ln w="9525">
            <a:noFill/>
            <a:miter lim="800000"/>
            <a:headEnd/>
            <a:tailEnd/>
          </a:ln>
        </p:spPr>
      </p:pic>
      <p:sp>
        <p:nvSpPr>
          <p:cNvPr id="21" name="テキスト ボックス 20"/>
          <p:cNvSpPr txBox="1"/>
          <p:nvPr/>
        </p:nvSpPr>
        <p:spPr>
          <a:xfrm>
            <a:off x="1541068" y="1738579"/>
            <a:ext cx="2093368" cy="253916"/>
          </a:xfrm>
          <a:prstGeom prst="rect">
            <a:avLst/>
          </a:prstGeom>
          <a:noFill/>
        </p:spPr>
        <p:txBody>
          <a:bodyPr wrap="square" rtlCol="0">
            <a:spAutoFit/>
          </a:bodyPr>
          <a:lstStyle/>
          <a:p>
            <a:endParaRPr kumimoji="1" lang="ja-JP" altLang="en-US" sz="1050" b="1" dirty="0">
              <a:latin typeface="HGPｺﾞｼｯｸM" pitchFamily="50" charset="-128"/>
              <a:ea typeface="HGPｺﾞｼｯｸM" pitchFamily="50" charset="-128"/>
            </a:endParaRPr>
          </a:p>
        </p:txBody>
      </p:sp>
      <p:sp>
        <p:nvSpPr>
          <p:cNvPr id="26" name="テキスト ボックス 25"/>
          <p:cNvSpPr txBox="1"/>
          <p:nvPr/>
        </p:nvSpPr>
        <p:spPr>
          <a:xfrm>
            <a:off x="1943403" y="4906063"/>
            <a:ext cx="2862683" cy="253916"/>
          </a:xfrm>
          <a:prstGeom prst="rect">
            <a:avLst/>
          </a:prstGeom>
          <a:noFill/>
        </p:spPr>
        <p:txBody>
          <a:bodyPr wrap="square" rtlCol="0">
            <a:spAutoFit/>
          </a:bodyPr>
          <a:lstStyle/>
          <a:p>
            <a:endParaRPr kumimoji="1" lang="ja-JP" altLang="en-US" sz="1050" dirty="0">
              <a:latin typeface="HGPｺﾞｼｯｸM" pitchFamily="50" charset="-128"/>
              <a:ea typeface="HGPｺﾞｼｯｸM" pitchFamily="50" charset="-128"/>
            </a:endParaRPr>
          </a:p>
        </p:txBody>
      </p:sp>
      <p:sp>
        <p:nvSpPr>
          <p:cNvPr id="27" name="テキスト ボックス 26"/>
          <p:cNvSpPr txBox="1"/>
          <p:nvPr/>
        </p:nvSpPr>
        <p:spPr>
          <a:xfrm>
            <a:off x="5336437" y="4919474"/>
            <a:ext cx="1598373" cy="253916"/>
          </a:xfrm>
          <a:prstGeom prst="rect">
            <a:avLst/>
          </a:prstGeom>
          <a:noFill/>
        </p:spPr>
        <p:txBody>
          <a:bodyPr wrap="square" rtlCol="0">
            <a:spAutoFit/>
          </a:bodyPr>
          <a:lstStyle/>
          <a:p>
            <a:endParaRPr kumimoji="1" lang="ja-JP" altLang="en-US" sz="1050" dirty="0">
              <a:latin typeface="HGPｺﾞｼｯｸM" pitchFamily="50" charset="-128"/>
              <a:ea typeface="HGPｺﾞｼｯｸM" pitchFamily="50" charset="-128"/>
            </a:endParaRPr>
          </a:p>
        </p:txBody>
      </p:sp>
      <p:sp>
        <p:nvSpPr>
          <p:cNvPr id="28" name="テキスト ボックス 27"/>
          <p:cNvSpPr txBox="1"/>
          <p:nvPr/>
        </p:nvSpPr>
        <p:spPr>
          <a:xfrm>
            <a:off x="1892196" y="7766306"/>
            <a:ext cx="1633731" cy="253916"/>
          </a:xfrm>
          <a:prstGeom prst="rect">
            <a:avLst/>
          </a:prstGeom>
          <a:noFill/>
        </p:spPr>
        <p:txBody>
          <a:bodyPr wrap="square" rtlCol="0">
            <a:spAutoFit/>
          </a:bodyPr>
          <a:lstStyle/>
          <a:p>
            <a:endParaRPr kumimoji="1" lang="ja-JP" altLang="en-US" sz="1050" dirty="0">
              <a:latin typeface="HGPｺﾞｼｯｸM" pitchFamily="50" charset="-128"/>
              <a:ea typeface="HGPｺﾞｼｯｸM" pitchFamily="50" charset="-128"/>
            </a:endParaRPr>
          </a:p>
        </p:txBody>
      </p:sp>
    </p:spTree>
    <p:extLst>
      <p:ext uri="{BB962C8B-B14F-4D97-AF65-F5344CB8AC3E}">
        <p14:creationId xmlns:p14="http://schemas.microsoft.com/office/powerpoint/2010/main" val="35966037"/>
      </p:ext>
    </p:extLst>
  </p:cSld>
  <p:clrMapOvr>
    <a:masterClrMapping/>
  </p:clrMapOvr>
</p:sld>
</file>

<file path=ppt/theme/theme1.xml><?xml version="1.0" encoding="utf-8"?>
<a:theme xmlns:a="http://schemas.openxmlformats.org/drawingml/2006/main" name="1_ガイド入りテンプレートサンプル20130531三木さん">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002060"/>
        </a:solidFill>
        <a:ln>
          <a:noFill/>
        </a:ln>
      </a:spPr>
      <a:bodyPr rtlCol="0" anchor="ctr"/>
      <a:lstStyle>
        <a:defPPr algn="ctr">
          <a:defRPr sz="2800" b="1" dirty="0">
            <a:latin typeface="メイリオ" panose="020B0604030504040204" pitchFamily="50" charset="-128"/>
            <a:ea typeface="メイリオ" panose="020B0604030504040204" pitchFamily="50" charset="-128"/>
            <a:cs typeface="メイリオ"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5.potx" id="{3F8E5C06-014F-4A13-A3C7-E133BECAFD1E}" vid="{BD152B00-4CFD-4022-8208-530F7579D7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51</Template>
  <TotalTime>0</TotalTime>
  <Words>1264</Words>
  <Application>Microsoft Office PowerPoint</Application>
  <PresentationFormat>ユーザー設定</PresentationFormat>
  <Paragraphs>171</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HGPｺﾞｼｯｸE</vt:lpstr>
      <vt:lpstr>HGPｺﾞｼｯｸM</vt:lpstr>
      <vt:lpstr>メイリオ</vt:lpstr>
      <vt:lpstr>小塚明朝 Pro H</vt:lpstr>
      <vt:lpstr>Arial</vt:lpstr>
      <vt:lpstr>Calibri</vt:lpstr>
      <vt:lpstr>Calibri Light</vt:lpstr>
      <vt:lpstr>1_ガイド入りテンプレートサンプル20130531三木さん</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2015-06-04T11:14:36Z</dcterms:created>
  <dcterms:modified xsi:type="dcterms:W3CDTF">2025-03-14T10:13:21Z</dcterms:modified>
</cp:coreProperties>
</file>